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png" ContentType="image/png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25164" y="9906203"/>
            <a:ext cx="120904" cy="17978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7257" y="904493"/>
            <a:ext cx="1150620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37285" algn="l"/>
              </a:tabLst>
            </a:pPr>
            <a:r>
              <a:rPr dirty="0" smtClean="0" sz="1400" spc="-10" b="1" u="heavy">
                <a:latin typeface="Cambria"/>
                <a:cs typeface="Cambria"/>
              </a:rPr>
              <a:t>Le</a:t>
            </a:r>
            <a:r>
              <a:rPr dirty="0" smtClean="0" sz="1400" spc="-15" b="1" u="heavy">
                <a:latin typeface="Cambria"/>
                <a:cs typeface="Cambria"/>
              </a:rPr>
              <a:t>c</a:t>
            </a:r>
            <a:r>
              <a:rPr dirty="0" smtClean="0" sz="1400" spc="-10" b="1" u="heavy">
                <a:latin typeface="Cambria"/>
                <a:cs typeface="Cambria"/>
              </a:rPr>
              <a:t>tu</a:t>
            </a:r>
            <a:r>
              <a:rPr dirty="0" smtClean="0" sz="1400" spc="-5" b="1" u="heavy">
                <a:latin typeface="Cambria"/>
                <a:cs typeface="Cambria"/>
              </a:rPr>
              <a:t>r</a:t>
            </a:r>
            <a:r>
              <a:rPr dirty="0" smtClean="0" sz="1400" spc="-10" b="1" u="heavy">
                <a:latin typeface="Cambria"/>
                <a:cs typeface="Cambria"/>
              </a:rPr>
              <a:t>e</a:t>
            </a:r>
            <a:r>
              <a:rPr dirty="0" smtClean="0" sz="1400" spc="0" b="1" u="heavy">
                <a:latin typeface="Cambria"/>
                <a:cs typeface="Cambria"/>
              </a:rPr>
              <a:t> </a:t>
            </a:r>
            <a:r>
              <a:rPr dirty="0" smtClean="0" sz="1400" spc="-20" b="1" u="heavy">
                <a:latin typeface="Cambria"/>
                <a:cs typeface="Cambria"/>
              </a:rPr>
              <a:t>N</a:t>
            </a:r>
            <a:r>
              <a:rPr dirty="0" smtClean="0" sz="1400" spc="-10" b="1" u="heavy">
                <a:latin typeface="Cambria"/>
                <a:cs typeface="Cambria"/>
              </a:rPr>
              <a:t>ote</a:t>
            </a:r>
            <a:r>
              <a:rPr dirty="0" smtClean="0" sz="1400" spc="-5" b="1" u="heavy">
                <a:latin typeface="Cambria"/>
                <a:cs typeface="Cambria"/>
              </a:rPr>
              <a:t> </a:t>
            </a:r>
            <a:r>
              <a:rPr dirty="0" smtClean="0" sz="1400" spc="-5" b="1" u="heavy">
                <a:latin typeface="Cambria"/>
                <a:cs typeface="Cambria"/>
              </a:rPr>
              <a:t>	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54020" y="2232786"/>
            <a:ext cx="2663190" cy="844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800" spc="-15" b="1" u="heavy">
                <a:latin typeface="Cambria"/>
                <a:cs typeface="Cambria"/>
              </a:rPr>
              <a:t>F</a:t>
            </a:r>
            <a:r>
              <a:rPr dirty="0" smtClean="0" sz="2800" spc="0" b="1" u="heavy">
                <a:latin typeface="Cambria"/>
                <a:cs typeface="Cambria"/>
              </a:rPr>
              <a:t>lui</a:t>
            </a:r>
            <a:r>
              <a:rPr dirty="0" smtClean="0" sz="2800" spc="0" b="1" u="heavy">
                <a:latin typeface="Cambria"/>
                <a:cs typeface="Cambria"/>
              </a:rPr>
              <a:t>d</a:t>
            </a:r>
            <a:r>
              <a:rPr dirty="0" smtClean="0" sz="2800" spc="5" b="1" u="heavy">
                <a:latin typeface="Cambria"/>
                <a:cs typeface="Cambria"/>
              </a:rPr>
              <a:t> </a:t>
            </a:r>
            <a:r>
              <a:rPr dirty="0" smtClean="0" sz="2800" spc="0" b="1" u="heavy">
                <a:latin typeface="Cambria"/>
                <a:cs typeface="Cambria"/>
              </a:rPr>
              <a:t>M</a:t>
            </a:r>
            <a:r>
              <a:rPr dirty="0" smtClean="0" sz="2800" spc="-30" b="1" u="heavy">
                <a:latin typeface="Cambria"/>
                <a:cs typeface="Cambria"/>
              </a:rPr>
              <a:t>e</a:t>
            </a:r>
            <a:r>
              <a:rPr dirty="0" smtClean="0" sz="2800" spc="0" b="1" u="heavy">
                <a:latin typeface="Cambria"/>
                <a:cs typeface="Cambria"/>
              </a:rPr>
              <a:t>c</a:t>
            </a:r>
            <a:r>
              <a:rPr dirty="0" smtClean="0" sz="2800" spc="-20" b="1" u="heavy">
                <a:latin typeface="Cambria"/>
                <a:cs typeface="Cambria"/>
              </a:rPr>
              <a:t>h</a:t>
            </a:r>
            <a:r>
              <a:rPr dirty="0" smtClean="0" sz="2800" spc="5" b="1" u="heavy">
                <a:latin typeface="Cambria"/>
                <a:cs typeface="Cambria"/>
              </a:rPr>
              <a:t>a</a:t>
            </a:r>
            <a:r>
              <a:rPr dirty="0" smtClean="0" sz="2800" spc="-20" b="1" u="heavy">
                <a:latin typeface="Cambria"/>
                <a:cs typeface="Cambria"/>
              </a:rPr>
              <a:t>n</a:t>
            </a:r>
            <a:r>
              <a:rPr dirty="0" smtClean="0" sz="2800" spc="0" b="1" u="heavy">
                <a:latin typeface="Cambria"/>
                <a:cs typeface="Cambria"/>
              </a:rPr>
              <a:t>i</a:t>
            </a:r>
            <a:r>
              <a:rPr dirty="0" smtClean="0" sz="2800" spc="5" b="1" u="heavy">
                <a:latin typeface="Cambria"/>
                <a:cs typeface="Cambria"/>
              </a:rPr>
              <a:t>c</a:t>
            </a:r>
            <a:r>
              <a:rPr dirty="0" smtClean="0" sz="2800" spc="0" b="1" u="heavy">
                <a:latin typeface="Cambria"/>
                <a:cs typeface="Cambria"/>
              </a:rPr>
              <a:t>s</a:t>
            </a:r>
            <a:endParaRPr sz="2800">
              <a:latin typeface="Cambria"/>
              <a:cs typeface="Cambria"/>
            </a:endParaRPr>
          </a:p>
          <a:p>
            <a:pPr>
              <a:lnSpc>
                <a:spcPts val="500"/>
              </a:lnSpc>
              <a:spcBef>
                <a:spcPts val="22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95580">
              <a:lnSpc>
                <a:spcPct val="100000"/>
              </a:lnSpc>
            </a:pPr>
            <a:r>
              <a:rPr dirty="0" smtClean="0" sz="1400" spc="-10">
                <a:latin typeface="Cambria"/>
                <a:cs typeface="Cambria"/>
              </a:rPr>
              <a:t>(</a:t>
            </a:r>
            <a:r>
              <a:rPr dirty="0" smtClean="0" sz="1400" spc="-20">
                <a:latin typeface="Cambria"/>
                <a:cs typeface="Cambria"/>
              </a:rPr>
              <a:t>p</a:t>
            </a:r>
            <a:r>
              <a:rPr dirty="0" smtClean="0" sz="1400" spc="-20">
                <a:latin typeface="Cambria"/>
                <a:cs typeface="Cambria"/>
              </a:rPr>
              <a:t>a</a:t>
            </a:r>
            <a:r>
              <a:rPr dirty="0" smtClean="0" sz="1400" spc="-10">
                <a:latin typeface="Cambria"/>
                <a:cs typeface="Cambria"/>
              </a:rPr>
              <a:t>r</a:t>
            </a:r>
            <a:r>
              <a:rPr dirty="0" smtClean="0" sz="1400" spc="5">
                <a:latin typeface="Cambria"/>
                <a:cs typeface="Cambria"/>
              </a:rPr>
              <a:t>t</a:t>
            </a:r>
            <a:r>
              <a:rPr dirty="0" smtClean="0" sz="1400" spc="-15">
                <a:latin typeface="Cambria"/>
                <a:cs typeface="Cambria"/>
              </a:rPr>
              <a:t>-</a:t>
            </a:r>
            <a:r>
              <a:rPr dirty="0" smtClean="0" sz="1400" spc="20">
                <a:latin typeface="Cambria"/>
                <a:cs typeface="Cambria"/>
              </a:rPr>
              <a:t>I)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6867" y="4341621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365629" y="4226448"/>
            <a:ext cx="2826385" cy="11449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95910" marR="12700" indent="-283845">
              <a:lnSpc>
                <a:spcPct val="169200"/>
              </a:lnSpc>
            </a:pPr>
            <a:r>
              <a:rPr dirty="0" smtClean="0" sz="2200" spc="-15" i="1">
                <a:latin typeface="Cambria"/>
                <a:cs typeface="Cambria"/>
              </a:rPr>
              <a:t>D</a:t>
            </a:r>
            <a:r>
              <a:rPr dirty="0" smtClean="0" sz="2200" spc="-15" i="1">
                <a:latin typeface="Cambria"/>
                <a:cs typeface="Cambria"/>
              </a:rPr>
              <a:t>r</a:t>
            </a:r>
            <a:r>
              <a:rPr dirty="0" smtClean="0" sz="2200" spc="0" i="1">
                <a:latin typeface="Cambria"/>
                <a:cs typeface="Cambria"/>
              </a:rPr>
              <a:t>.</a:t>
            </a:r>
            <a:r>
              <a:rPr dirty="0" smtClean="0" sz="2200" spc="-10" i="1">
                <a:latin typeface="Cambria"/>
                <a:cs typeface="Cambria"/>
              </a:rPr>
              <a:t> </a:t>
            </a:r>
            <a:r>
              <a:rPr dirty="0" smtClean="0" sz="2200" spc="-15" i="1">
                <a:latin typeface="Cambria"/>
                <a:cs typeface="Cambria"/>
              </a:rPr>
              <a:t>Q</a:t>
            </a:r>
            <a:r>
              <a:rPr dirty="0" smtClean="0" sz="2200" spc="-10" i="1">
                <a:latin typeface="Cambria"/>
                <a:cs typeface="Cambria"/>
              </a:rPr>
              <a:t>a</a:t>
            </a:r>
            <a:r>
              <a:rPr dirty="0" smtClean="0" sz="2200" spc="0" i="1">
                <a:latin typeface="Cambria"/>
                <a:cs typeface="Cambria"/>
              </a:rPr>
              <a:t>s</a:t>
            </a:r>
            <a:r>
              <a:rPr dirty="0" smtClean="0" sz="2200" spc="-10" i="1">
                <a:latin typeface="Cambria"/>
                <a:cs typeface="Cambria"/>
              </a:rPr>
              <a:t>s</a:t>
            </a:r>
            <a:r>
              <a:rPr dirty="0" smtClean="0" sz="2200" spc="0" i="1">
                <a:latin typeface="Cambria"/>
                <a:cs typeface="Cambria"/>
              </a:rPr>
              <a:t>em</a:t>
            </a:r>
            <a:r>
              <a:rPr dirty="0" smtClean="0" sz="2200" spc="-15" i="1">
                <a:latin typeface="Cambria"/>
                <a:cs typeface="Cambria"/>
              </a:rPr>
              <a:t> </a:t>
            </a:r>
            <a:r>
              <a:rPr dirty="0" smtClean="0" sz="2200" spc="0" i="1">
                <a:latin typeface="Cambria"/>
                <a:cs typeface="Cambria"/>
              </a:rPr>
              <a:t>Ha</a:t>
            </a:r>
            <a:r>
              <a:rPr dirty="0" smtClean="0" sz="2200" spc="-15" i="1">
                <a:latin typeface="Cambria"/>
                <a:cs typeface="Cambria"/>
              </a:rPr>
              <a:t>m</a:t>
            </a:r>
            <a:r>
              <a:rPr dirty="0" smtClean="0" sz="2200" spc="0" i="1">
                <a:latin typeface="Cambria"/>
                <a:cs typeface="Cambria"/>
              </a:rPr>
              <a:t>ed</a:t>
            </a:r>
            <a:r>
              <a:rPr dirty="0" smtClean="0" sz="2200" spc="-10" i="1">
                <a:latin typeface="Cambria"/>
                <a:cs typeface="Cambria"/>
              </a:rPr>
              <a:t> </a:t>
            </a:r>
            <a:r>
              <a:rPr dirty="0" smtClean="0" sz="2200" spc="5" i="1">
                <a:latin typeface="Cambria"/>
                <a:cs typeface="Cambria"/>
              </a:rPr>
              <a:t>J</a:t>
            </a:r>
            <a:r>
              <a:rPr dirty="0" smtClean="0" sz="2200" spc="-10" i="1">
                <a:latin typeface="Cambria"/>
                <a:cs typeface="Cambria"/>
              </a:rPr>
              <a:t>a</a:t>
            </a:r>
            <a:r>
              <a:rPr dirty="0" smtClean="0" sz="2200" spc="5" i="1">
                <a:latin typeface="Cambria"/>
                <a:cs typeface="Cambria"/>
              </a:rPr>
              <a:t>l</a:t>
            </a:r>
            <a:r>
              <a:rPr dirty="0" smtClean="0" sz="2200" spc="0" i="1">
                <a:latin typeface="Cambria"/>
                <a:cs typeface="Cambria"/>
              </a:rPr>
              <a:t>ut</a:t>
            </a:r>
            <a:r>
              <a:rPr dirty="0" smtClean="0" sz="2200" spc="0" i="1">
                <a:latin typeface="Cambria"/>
                <a:cs typeface="Cambria"/>
              </a:rPr>
              <a:t> As</a:t>
            </a:r>
            <a:r>
              <a:rPr dirty="0" smtClean="0" sz="2200" spc="-10" i="1">
                <a:latin typeface="Cambria"/>
                <a:cs typeface="Cambria"/>
              </a:rPr>
              <a:t>s</a:t>
            </a:r>
            <a:r>
              <a:rPr dirty="0" smtClean="0" sz="2200" spc="5" i="1">
                <a:latin typeface="Cambria"/>
                <a:cs typeface="Cambria"/>
              </a:rPr>
              <a:t>o</a:t>
            </a:r>
            <a:r>
              <a:rPr dirty="0" smtClean="0" sz="2200" spc="0" i="1">
                <a:latin typeface="Cambria"/>
                <a:cs typeface="Cambria"/>
              </a:rPr>
              <a:t>ciate P</a:t>
            </a:r>
            <a:r>
              <a:rPr dirty="0" smtClean="0" sz="2200" spc="-45" i="1">
                <a:latin typeface="Cambria"/>
                <a:cs typeface="Cambria"/>
              </a:rPr>
              <a:t>r</a:t>
            </a:r>
            <a:r>
              <a:rPr dirty="0" smtClean="0" sz="2200" spc="5" i="1">
                <a:latin typeface="Cambria"/>
                <a:cs typeface="Cambria"/>
              </a:rPr>
              <a:t>o</a:t>
            </a:r>
            <a:r>
              <a:rPr dirty="0" smtClean="0" sz="2200" spc="0" i="1">
                <a:latin typeface="Cambria"/>
                <a:cs typeface="Cambria"/>
              </a:rPr>
              <a:t>fessor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6867" y="5576315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859914" y="6850633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11348" y="6812406"/>
            <a:ext cx="2749550" cy="1312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424180" marR="426720" indent="635">
              <a:lnSpc>
                <a:spcPts val="3529"/>
              </a:lnSpc>
            </a:pPr>
            <a:r>
              <a:rPr dirty="0" smtClean="0" sz="1600" spc="-10" i="1">
                <a:latin typeface="Cambria"/>
                <a:cs typeface="Cambria"/>
              </a:rPr>
              <a:t>U</a:t>
            </a:r>
            <a:r>
              <a:rPr dirty="0" smtClean="0" sz="1600" spc="0" i="1">
                <a:latin typeface="Cambria"/>
                <a:cs typeface="Cambria"/>
              </a:rPr>
              <a:t>niv</a:t>
            </a:r>
            <a:r>
              <a:rPr dirty="0" smtClean="0" sz="1600" spc="10" i="1">
                <a:latin typeface="Cambria"/>
                <a:cs typeface="Cambria"/>
              </a:rPr>
              <a:t>e</a:t>
            </a:r>
            <a:r>
              <a:rPr dirty="0" smtClean="0" sz="1600" spc="-10" i="1">
                <a:latin typeface="Cambria"/>
                <a:cs typeface="Cambria"/>
              </a:rPr>
              <a:t>r</a:t>
            </a:r>
            <a:r>
              <a:rPr dirty="0" smtClean="0" sz="1600" spc="5" i="1">
                <a:latin typeface="Cambria"/>
                <a:cs typeface="Cambria"/>
              </a:rPr>
              <a:t>s</a:t>
            </a:r>
            <a:r>
              <a:rPr dirty="0" smtClean="0" sz="1600" spc="0" i="1">
                <a:latin typeface="Cambria"/>
                <a:cs typeface="Cambria"/>
              </a:rPr>
              <a:t>i</a:t>
            </a:r>
            <a:r>
              <a:rPr dirty="0" smtClean="0" sz="1600" spc="-35" i="1">
                <a:latin typeface="Cambria"/>
                <a:cs typeface="Cambria"/>
              </a:rPr>
              <a:t>t</a:t>
            </a:r>
            <a:r>
              <a:rPr dirty="0" smtClean="0" sz="1600" spc="0" i="1">
                <a:latin typeface="Cambria"/>
                <a:cs typeface="Cambria"/>
              </a:rPr>
              <a:t>y</a:t>
            </a:r>
            <a:r>
              <a:rPr dirty="0" smtClean="0" sz="1600" spc="10" i="1">
                <a:latin typeface="Cambria"/>
                <a:cs typeface="Cambria"/>
              </a:rPr>
              <a:t> </a:t>
            </a:r>
            <a:r>
              <a:rPr dirty="0" smtClean="0" sz="1600" spc="-25" i="1">
                <a:latin typeface="Cambria"/>
                <a:cs typeface="Cambria"/>
              </a:rPr>
              <a:t>o</a:t>
            </a:r>
            <a:r>
              <a:rPr dirty="0" smtClean="0" sz="1600" spc="0" i="1">
                <a:latin typeface="Cambria"/>
                <a:cs typeface="Cambria"/>
              </a:rPr>
              <a:t>f</a:t>
            </a:r>
            <a:r>
              <a:rPr dirty="0" smtClean="0" sz="1600" spc="15" i="1">
                <a:latin typeface="Cambria"/>
                <a:cs typeface="Cambria"/>
              </a:rPr>
              <a:t> </a:t>
            </a:r>
            <a:r>
              <a:rPr dirty="0" smtClean="0" sz="1600" spc="-10" i="1">
                <a:latin typeface="Cambria"/>
                <a:cs typeface="Cambria"/>
              </a:rPr>
              <a:t>D</a:t>
            </a:r>
            <a:r>
              <a:rPr dirty="0" smtClean="0" sz="1600" spc="0" i="1">
                <a:latin typeface="Cambria"/>
                <a:cs typeface="Cambria"/>
              </a:rPr>
              <a:t>iy</a:t>
            </a:r>
            <a:r>
              <a:rPr dirty="0" smtClean="0" sz="1600" spc="-5" i="1">
                <a:latin typeface="Cambria"/>
                <a:cs typeface="Cambria"/>
              </a:rPr>
              <a:t>a</a:t>
            </a:r>
            <a:r>
              <a:rPr dirty="0" smtClean="0" sz="1600" spc="0" i="1">
                <a:latin typeface="Cambria"/>
                <a:cs typeface="Cambria"/>
              </a:rPr>
              <a:t>la</a:t>
            </a:r>
            <a:r>
              <a:rPr dirty="0" smtClean="0" sz="1600" spc="0" i="1">
                <a:latin typeface="Cambria"/>
                <a:cs typeface="Cambria"/>
              </a:rPr>
              <a:t> Coll</a:t>
            </a:r>
            <a:r>
              <a:rPr dirty="0" smtClean="0" sz="1600" spc="10" i="1">
                <a:latin typeface="Cambria"/>
                <a:cs typeface="Cambria"/>
              </a:rPr>
              <a:t>e</a:t>
            </a:r>
            <a:r>
              <a:rPr dirty="0" smtClean="0" sz="1600" spc="-25" i="1">
                <a:latin typeface="Cambria"/>
                <a:cs typeface="Cambria"/>
              </a:rPr>
              <a:t>g</a:t>
            </a:r>
            <a:r>
              <a:rPr dirty="0" smtClean="0" sz="1600" spc="0" i="1">
                <a:latin typeface="Cambria"/>
                <a:cs typeface="Cambria"/>
              </a:rPr>
              <a:t>e</a:t>
            </a:r>
            <a:r>
              <a:rPr dirty="0" smtClean="0" sz="1600" spc="10" i="1">
                <a:latin typeface="Cambria"/>
                <a:cs typeface="Cambria"/>
              </a:rPr>
              <a:t> </a:t>
            </a:r>
            <a:r>
              <a:rPr dirty="0" smtClean="0" sz="1600" spc="-25" i="1">
                <a:latin typeface="Cambria"/>
                <a:cs typeface="Cambria"/>
              </a:rPr>
              <a:t>o</a:t>
            </a:r>
            <a:r>
              <a:rPr dirty="0" smtClean="0" sz="1600" spc="0" i="1">
                <a:latin typeface="Cambria"/>
                <a:cs typeface="Cambria"/>
              </a:rPr>
              <a:t>f</a:t>
            </a:r>
            <a:r>
              <a:rPr dirty="0" smtClean="0" sz="1600" spc="15" i="1">
                <a:latin typeface="Cambria"/>
                <a:cs typeface="Cambria"/>
              </a:rPr>
              <a:t> </a:t>
            </a:r>
            <a:r>
              <a:rPr dirty="0" smtClean="0" sz="1600" spc="-30" i="1">
                <a:latin typeface="Cambria"/>
                <a:cs typeface="Cambria"/>
              </a:rPr>
              <a:t>E</a:t>
            </a:r>
            <a:r>
              <a:rPr dirty="0" smtClean="0" sz="1600" spc="0" i="1">
                <a:latin typeface="Cambria"/>
                <a:cs typeface="Cambria"/>
              </a:rPr>
              <a:t>ngi</a:t>
            </a:r>
            <a:r>
              <a:rPr dirty="0" smtClean="0" sz="1600" spc="-25" i="1">
                <a:latin typeface="Cambria"/>
                <a:cs typeface="Cambria"/>
              </a:rPr>
              <a:t>n</a:t>
            </a:r>
            <a:r>
              <a:rPr dirty="0" smtClean="0" sz="1600" spc="5" i="1">
                <a:latin typeface="Cambria"/>
                <a:cs typeface="Cambria"/>
              </a:rPr>
              <a:t>e</a:t>
            </a:r>
            <a:r>
              <a:rPr dirty="0" smtClean="0" sz="1600" spc="5" i="1">
                <a:latin typeface="Cambria"/>
                <a:cs typeface="Cambria"/>
              </a:rPr>
              <a:t>e</a:t>
            </a:r>
            <a:r>
              <a:rPr dirty="0" smtClean="0" sz="1600" spc="-10" i="1">
                <a:latin typeface="Cambria"/>
                <a:cs typeface="Cambria"/>
              </a:rPr>
              <a:t>r</a:t>
            </a:r>
            <a:r>
              <a:rPr dirty="0" smtClean="0" sz="1600" spc="0" i="1">
                <a:latin typeface="Cambria"/>
                <a:cs typeface="Cambria"/>
              </a:rPr>
              <a:t>i</a:t>
            </a:r>
            <a:r>
              <a:rPr dirty="0" smtClean="0" sz="1600" spc="-25" i="1">
                <a:latin typeface="Cambria"/>
                <a:cs typeface="Cambria"/>
              </a:rPr>
              <a:t>n</a:t>
            </a:r>
            <a:r>
              <a:rPr dirty="0" smtClean="0" sz="1600" spc="0" i="1">
                <a:latin typeface="Cambria"/>
                <a:cs typeface="Cambria"/>
              </a:rPr>
              <a:t>g</a:t>
            </a:r>
            <a:endParaRPr sz="1600">
              <a:latin typeface="Cambria"/>
              <a:cs typeface="Cambria"/>
            </a:endParaRPr>
          </a:p>
          <a:p>
            <a:pPr>
              <a:lnSpc>
                <a:spcPts val="1200"/>
              </a:lnSpc>
              <a:spcBef>
                <a:spcPts val="71"/>
              </a:spcBef>
            </a:pPr>
            <a:endParaRPr sz="1200"/>
          </a:p>
          <a:p>
            <a:pPr algn="ctr">
              <a:lnSpc>
                <a:spcPct val="100000"/>
              </a:lnSpc>
            </a:pPr>
            <a:r>
              <a:rPr dirty="0" smtClean="0" sz="1600" spc="-10" i="1">
                <a:latin typeface="Cambria"/>
                <a:cs typeface="Cambria"/>
              </a:rPr>
              <a:t>D</a:t>
            </a:r>
            <a:r>
              <a:rPr dirty="0" smtClean="0" sz="1600" spc="5" i="1">
                <a:latin typeface="Cambria"/>
                <a:cs typeface="Cambria"/>
              </a:rPr>
              <a:t>e</a:t>
            </a:r>
            <a:r>
              <a:rPr dirty="0" smtClean="0" sz="1600" spc="-10" i="1">
                <a:latin typeface="Cambria"/>
                <a:cs typeface="Cambria"/>
              </a:rPr>
              <a:t>p</a:t>
            </a:r>
            <a:r>
              <a:rPr dirty="0" smtClean="0" sz="1600" spc="-10" i="1">
                <a:latin typeface="Cambria"/>
                <a:cs typeface="Cambria"/>
              </a:rPr>
              <a:t>a</a:t>
            </a:r>
            <a:r>
              <a:rPr dirty="0" smtClean="0" sz="1600" spc="-10" i="1">
                <a:latin typeface="Cambria"/>
                <a:cs typeface="Cambria"/>
              </a:rPr>
              <a:t>r</a:t>
            </a:r>
            <a:r>
              <a:rPr dirty="0" smtClean="0" sz="1600" spc="0" i="1">
                <a:latin typeface="Cambria"/>
                <a:cs typeface="Cambria"/>
              </a:rPr>
              <a:t>t</a:t>
            </a:r>
            <a:r>
              <a:rPr dirty="0" smtClean="0" sz="1600" spc="5" i="1">
                <a:latin typeface="Cambria"/>
                <a:cs typeface="Cambria"/>
              </a:rPr>
              <a:t>m</a:t>
            </a:r>
            <a:r>
              <a:rPr dirty="0" smtClean="0" sz="1600" spc="-15" i="1">
                <a:latin typeface="Cambria"/>
                <a:cs typeface="Cambria"/>
              </a:rPr>
              <a:t>e</a:t>
            </a:r>
            <a:r>
              <a:rPr dirty="0" smtClean="0" sz="1600" spc="0" i="1">
                <a:latin typeface="Cambria"/>
                <a:cs typeface="Cambria"/>
              </a:rPr>
              <a:t>nt</a:t>
            </a:r>
            <a:r>
              <a:rPr dirty="0" smtClean="0" sz="1600" spc="5" i="1">
                <a:latin typeface="Cambria"/>
                <a:cs typeface="Cambria"/>
              </a:rPr>
              <a:t> </a:t>
            </a:r>
            <a:r>
              <a:rPr dirty="0" smtClean="0" sz="1600" spc="-25" i="1">
                <a:latin typeface="Cambria"/>
                <a:cs typeface="Cambria"/>
              </a:rPr>
              <a:t>o</a:t>
            </a:r>
            <a:r>
              <a:rPr dirty="0" smtClean="0" sz="1600" spc="0" i="1">
                <a:latin typeface="Cambria"/>
                <a:cs typeface="Cambria"/>
              </a:rPr>
              <a:t>f</a:t>
            </a:r>
            <a:r>
              <a:rPr dirty="0" smtClean="0" sz="1600" spc="15" i="1">
                <a:latin typeface="Cambria"/>
                <a:cs typeface="Cambria"/>
              </a:rPr>
              <a:t> </a:t>
            </a:r>
            <a:r>
              <a:rPr dirty="0" smtClean="0" sz="1600" spc="0" i="1">
                <a:latin typeface="Cambria"/>
                <a:cs typeface="Cambria"/>
              </a:rPr>
              <a:t>C</a:t>
            </a:r>
            <a:r>
              <a:rPr dirty="0" smtClean="0" sz="1600" spc="-10" i="1">
                <a:latin typeface="Cambria"/>
                <a:cs typeface="Cambria"/>
              </a:rPr>
              <a:t>i</a:t>
            </a:r>
            <a:r>
              <a:rPr dirty="0" smtClean="0" sz="1600" spc="0" i="1">
                <a:latin typeface="Cambria"/>
                <a:cs typeface="Cambria"/>
              </a:rPr>
              <a:t>v</a:t>
            </a:r>
            <a:r>
              <a:rPr dirty="0" smtClean="0" sz="1600" spc="-25" i="1">
                <a:latin typeface="Cambria"/>
                <a:cs typeface="Cambria"/>
              </a:rPr>
              <a:t>i</a:t>
            </a:r>
            <a:r>
              <a:rPr dirty="0" smtClean="0" sz="1600" spc="0" i="1">
                <a:latin typeface="Cambria"/>
                <a:cs typeface="Cambria"/>
              </a:rPr>
              <a:t>l</a:t>
            </a:r>
            <a:r>
              <a:rPr dirty="0" smtClean="0" sz="1600" spc="10" i="1">
                <a:latin typeface="Cambria"/>
                <a:cs typeface="Cambria"/>
              </a:rPr>
              <a:t> </a:t>
            </a:r>
            <a:r>
              <a:rPr dirty="0" smtClean="0" sz="1600" spc="0" i="1">
                <a:latin typeface="Cambria"/>
                <a:cs typeface="Cambria"/>
              </a:rPr>
              <a:t>E</a:t>
            </a:r>
            <a:r>
              <a:rPr dirty="0" smtClean="0" sz="1600" spc="-25" i="1">
                <a:latin typeface="Cambria"/>
                <a:cs typeface="Cambria"/>
              </a:rPr>
              <a:t>n</a:t>
            </a:r>
            <a:r>
              <a:rPr dirty="0" smtClean="0" sz="1600" spc="0" i="1">
                <a:latin typeface="Cambria"/>
                <a:cs typeface="Cambria"/>
              </a:rPr>
              <a:t>gin</a:t>
            </a:r>
            <a:r>
              <a:rPr dirty="0" smtClean="0" sz="1600" spc="-20" i="1">
                <a:latin typeface="Cambria"/>
                <a:cs typeface="Cambria"/>
              </a:rPr>
              <a:t>e</a:t>
            </a:r>
            <a:r>
              <a:rPr dirty="0" smtClean="0" sz="1600" spc="5" i="1">
                <a:latin typeface="Cambria"/>
                <a:cs typeface="Cambria"/>
              </a:rPr>
              <a:t>e</a:t>
            </a:r>
            <a:r>
              <a:rPr dirty="0" smtClean="0" sz="1600" spc="-10" i="1">
                <a:latin typeface="Cambria"/>
                <a:cs typeface="Cambria"/>
              </a:rPr>
              <a:t>r</a:t>
            </a:r>
            <a:r>
              <a:rPr dirty="0" smtClean="0" sz="1600" spc="0" i="1">
                <a:latin typeface="Cambria"/>
                <a:cs typeface="Cambria"/>
              </a:rPr>
              <a:t>ing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59914" y="8311260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1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7633" y="904493"/>
            <a:ext cx="1229995" cy="2241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i="1" u="heavy">
                <a:latin typeface="Cambria"/>
                <a:cs typeface="Cambria"/>
              </a:rPr>
              <a:t>C</a:t>
            </a:r>
            <a:r>
              <a:rPr dirty="0" smtClean="0" sz="1400" spc="-20" b="1" i="1" u="heavy">
                <a:latin typeface="Cambria"/>
                <a:cs typeface="Cambria"/>
              </a:rPr>
              <a:t>o</a:t>
            </a:r>
            <a:r>
              <a:rPr dirty="0" smtClean="0" sz="1400" spc="-10" b="1" i="1" u="heavy">
                <a:latin typeface="Cambria"/>
                <a:cs typeface="Cambria"/>
              </a:rPr>
              <a:t>u</a:t>
            </a:r>
            <a:r>
              <a:rPr dirty="0" smtClean="0" sz="1400" spc="-20" b="1" i="1" u="heavy">
                <a:latin typeface="Cambria"/>
                <a:cs typeface="Cambria"/>
              </a:rPr>
              <a:t>r</a:t>
            </a:r>
            <a:r>
              <a:rPr dirty="0" smtClean="0" sz="1400" spc="-5" b="1" i="1" u="heavy">
                <a:latin typeface="Cambria"/>
                <a:cs typeface="Cambria"/>
              </a:rPr>
              <a:t>s</a:t>
            </a:r>
            <a:r>
              <a:rPr dirty="0" smtClean="0" sz="1400" spc="-10" b="1" i="1" u="heavy">
                <a:latin typeface="Cambria"/>
                <a:cs typeface="Cambria"/>
              </a:rPr>
              <a:t>e</a:t>
            </a:r>
            <a:r>
              <a:rPr dirty="0" smtClean="0" sz="1400" spc="5" b="1" i="1" u="heavy">
                <a:latin typeface="Cambria"/>
                <a:cs typeface="Cambria"/>
              </a:rPr>
              <a:t> </a:t>
            </a:r>
            <a:r>
              <a:rPr dirty="0" smtClean="0" sz="1400" spc="10" b="1" i="1" u="heavy">
                <a:latin typeface="Cambria"/>
                <a:cs typeface="Cambria"/>
              </a:rPr>
              <a:t>C</a:t>
            </a:r>
            <a:r>
              <a:rPr dirty="0" smtClean="0" sz="1400" spc="-20" b="1" i="1" u="heavy">
                <a:latin typeface="Cambria"/>
                <a:cs typeface="Cambria"/>
              </a:rPr>
              <a:t>o</a:t>
            </a:r>
            <a:r>
              <a:rPr dirty="0" smtClean="0" sz="1400" spc="-10" b="1" i="1" u="heavy">
                <a:latin typeface="Cambria"/>
                <a:cs typeface="Cambria"/>
              </a:rPr>
              <a:t>nte</a:t>
            </a:r>
            <a:r>
              <a:rPr dirty="0" smtClean="0" sz="1400" spc="10" b="1" i="1" u="heavy">
                <a:latin typeface="Cambria"/>
                <a:cs typeface="Cambria"/>
              </a:rPr>
              <a:t>n</a:t>
            </a:r>
            <a:r>
              <a:rPr dirty="0" smtClean="0" sz="1400" spc="-5" b="1" i="1" u="heavy">
                <a:latin typeface="Cambria"/>
                <a:cs typeface="Cambria"/>
              </a:rPr>
              <a:t>t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2785744"/>
            <a:ext cx="4157979" cy="589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240">
              <a:lnSpc>
                <a:spcPct val="100000"/>
              </a:lnSpc>
            </a:pPr>
            <a:r>
              <a:rPr dirty="0" smtClean="0" sz="1400" spc="-10" b="1" i="1" u="heavy">
                <a:latin typeface="Cambria"/>
                <a:cs typeface="Cambria"/>
              </a:rPr>
              <a:t>Text</a:t>
            </a:r>
            <a:r>
              <a:rPr dirty="0" smtClean="0" sz="1400" spc="-5" b="1" i="1" u="heavy">
                <a:latin typeface="Cambria"/>
                <a:cs typeface="Cambria"/>
              </a:rPr>
              <a:t> </a:t>
            </a:r>
            <a:r>
              <a:rPr dirty="0" smtClean="0" sz="1400" spc="-20" b="1" i="1" u="heavy">
                <a:latin typeface="Cambria"/>
                <a:cs typeface="Cambria"/>
              </a:rPr>
              <a:t>B</a:t>
            </a:r>
            <a:r>
              <a:rPr dirty="0" smtClean="0" sz="1400" spc="5" b="1" i="1" u="heavy">
                <a:latin typeface="Cambria"/>
                <a:cs typeface="Cambria"/>
              </a:rPr>
              <a:t>o</a:t>
            </a:r>
            <a:r>
              <a:rPr dirty="0" smtClean="0" sz="1400" spc="-20" b="1" i="1" u="heavy">
                <a:latin typeface="Cambria"/>
                <a:cs typeface="Cambria"/>
              </a:rPr>
              <a:t>o</a:t>
            </a:r>
            <a:r>
              <a:rPr dirty="0" smtClean="0" sz="1400" spc="-20" b="1" i="1" u="heavy">
                <a:latin typeface="Cambria"/>
                <a:cs typeface="Cambria"/>
              </a:rPr>
              <a:t>k</a:t>
            </a:r>
            <a:r>
              <a:rPr dirty="0" smtClean="0" sz="1400" spc="-5" b="1" i="1" u="heavy">
                <a:latin typeface="Cambria"/>
                <a:cs typeface="Cambria"/>
              </a:rPr>
              <a:t>:</a:t>
            </a:r>
            <a:r>
              <a:rPr dirty="0" smtClean="0" sz="1400" spc="15" b="1" i="1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F</a:t>
            </a:r>
            <a:r>
              <a:rPr dirty="0" smtClean="0" sz="1100" spc="-15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u</a:t>
            </a:r>
            <a:r>
              <a:rPr dirty="0" smtClean="0" sz="1100" spc="0">
                <a:latin typeface="Cambria"/>
                <a:cs typeface="Cambria"/>
              </a:rPr>
              <a:t>id</a:t>
            </a:r>
            <a:r>
              <a:rPr dirty="0" smtClean="0" sz="1100" spc="10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M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h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0">
                <a:latin typeface="Cambria"/>
                <a:cs typeface="Cambria"/>
              </a:rPr>
              <a:t>s</a:t>
            </a:r>
            <a:r>
              <a:rPr dirty="0" smtClean="0" sz="1100" spc="5">
                <a:latin typeface="Cambria"/>
                <a:cs typeface="Cambria"/>
              </a:rPr>
              <a:t> </a:t>
            </a:r>
            <a:r>
              <a:rPr dirty="0" smtClean="0" sz="1100" spc="-10">
                <a:latin typeface="Cambria"/>
                <a:cs typeface="Cambria"/>
              </a:rPr>
              <a:t>b</a:t>
            </a:r>
            <a:r>
              <a:rPr dirty="0" smtClean="0" sz="1100" spc="0">
                <a:latin typeface="Cambria"/>
                <a:cs typeface="Cambria"/>
              </a:rPr>
              <a:t>y</a:t>
            </a:r>
            <a:r>
              <a:rPr dirty="0" smtClean="0" sz="1100" spc="-5">
                <a:latin typeface="Cambria"/>
                <a:cs typeface="Cambria"/>
              </a:rPr>
              <a:t> </a:t>
            </a:r>
            <a:r>
              <a:rPr dirty="0" smtClean="0" sz="1100" spc="-15">
                <a:latin typeface="Cambria"/>
                <a:cs typeface="Cambria"/>
              </a:rPr>
              <a:t>D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10">
                <a:latin typeface="Cambria"/>
                <a:cs typeface="Cambria"/>
              </a:rPr>
              <a:t>a</a:t>
            </a:r>
            <a:r>
              <a:rPr dirty="0" smtClean="0" sz="1100" spc="-15">
                <a:latin typeface="Cambria"/>
                <a:cs typeface="Cambria"/>
              </a:rPr>
              <a:t>l</a:t>
            </a:r>
            <a:r>
              <a:rPr dirty="0" smtClean="0" sz="1100" spc="0">
                <a:latin typeface="Cambria"/>
                <a:cs typeface="Cambria"/>
              </a:rPr>
              <a:t>d</a:t>
            </a:r>
            <a:r>
              <a:rPr dirty="0" smtClean="0" sz="1100" spc="10">
                <a:latin typeface="Cambria"/>
                <a:cs typeface="Cambria"/>
              </a:rPr>
              <a:t> </a:t>
            </a:r>
            <a:r>
              <a:rPr dirty="0" smtClean="0" sz="1100" spc="0">
                <a:latin typeface="Cambria"/>
                <a:cs typeface="Cambria"/>
              </a:rPr>
              <a:t>F.</a:t>
            </a:r>
            <a:r>
              <a:rPr dirty="0" smtClean="0" sz="1100" spc="-10">
                <a:latin typeface="Cambria"/>
                <a:cs typeface="Cambria"/>
              </a:rPr>
              <a:t> </a:t>
            </a:r>
            <a:r>
              <a:rPr dirty="0" smtClean="0" sz="1100" spc="-10">
                <a:latin typeface="Cambria"/>
                <a:cs typeface="Cambria"/>
              </a:rPr>
              <a:t>Y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-15">
                <a:latin typeface="Cambria"/>
                <a:cs typeface="Cambria"/>
              </a:rPr>
              <a:t>u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0">
                <a:latin typeface="Cambria"/>
                <a:cs typeface="Cambria"/>
              </a:rPr>
              <a:t>g</a:t>
            </a:r>
            <a:r>
              <a:rPr dirty="0" smtClean="0" sz="1100" spc="5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a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0">
                <a:latin typeface="Cambria"/>
                <a:cs typeface="Cambria"/>
              </a:rPr>
              <a:t>d</a:t>
            </a:r>
            <a:r>
              <a:rPr dirty="0" smtClean="0" sz="1100" spc="10">
                <a:latin typeface="Cambria"/>
                <a:cs typeface="Cambria"/>
              </a:rPr>
              <a:t> </a:t>
            </a:r>
            <a:r>
              <a:rPr dirty="0" smtClean="0" sz="1100" spc="-15">
                <a:latin typeface="Cambria"/>
                <a:cs typeface="Cambria"/>
              </a:rPr>
              <a:t>o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-10">
                <a:latin typeface="Cambria"/>
                <a:cs typeface="Cambria"/>
              </a:rPr>
              <a:t>h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rs</a:t>
            </a:r>
            <a:r>
              <a:rPr dirty="0" smtClean="0" sz="1100" spc="5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(</a:t>
            </a:r>
            <a:r>
              <a:rPr dirty="0" smtClean="0" sz="1100" spc="-15">
                <a:latin typeface="Cambria"/>
                <a:cs typeface="Cambria"/>
              </a:rPr>
              <a:t>1</a:t>
            </a:r>
            <a:r>
              <a:rPr dirty="0" smtClean="0" sz="1100" spc="-15">
                <a:latin typeface="Cambria"/>
                <a:cs typeface="Cambria"/>
              </a:rPr>
              <a:t>9</a:t>
            </a:r>
            <a:r>
              <a:rPr dirty="0" smtClean="0" sz="1100" spc="-15">
                <a:latin typeface="Cambria"/>
                <a:cs typeface="Cambria"/>
              </a:rPr>
              <a:t>9</a:t>
            </a:r>
            <a:r>
              <a:rPr dirty="0" smtClean="0" sz="1100" spc="-15">
                <a:latin typeface="Cambria"/>
                <a:cs typeface="Cambria"/>
              </a:rPr>
              <a:t>7</a:t>
            </a:r>
            <a:r>
              <a:rPr dirty="0" smtClean="0" sz="1100" spc="0">
                <a:latin typeface="Cambria"/>
                <a:cs typeface="Cambria"/>
              </a:rPr>
              <a:t>)</a:t>
            </a:r>
            <a:endParaRPr sz="1100">
              <a:latin typeface="Cambria"/>
              <a:cs typeface="Cambria"/>
            </a:endParaRPr>
          </a:p>
          <a:p>
            <a:pPr>
              <a:lnSpc>
                <a:spcPts val="1100"/>
              </a:lnSpc>
              <a:spcBef>
                <a:spcPts val="99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5" b="1" i="1" u="heavy">
                <a:latin typeface="Cambria"/>
                <a:cs typeface="Cambria"/>
              </a:rPr>
              <a:t> </a:t>
            </a:r>
            <a:r>
              <a:rPr dirty="0" smtClean="0" sz="1400" spc="-40" b="1" i="1" u="heavy">
                <a:latin typeface="Cambria"/>
                <a:cs typeface="Cambria"/>
              </a:rPr>
              <a:t> </a:t>
            </a:r>
            <a:r>
              <a:rPr dirty="0" smtClean="0" sz="1400" spc="-5" b="1" i="1" u="heavy">
                <a:latin typeface="Cambria"/>
                <a:cs typeface="Cambria"/>
              </a:rPr>
              <a:t>R</a:t>
            </a:r>
            <a:r>
              <a:rPr dirty="0" smtClean="0" sz="1400" spc="-10" b="1" i="1" u="heavy">
                <a:latin typeface="Cambria"/>
                <a:cs typeface="Cambria"/>
              </a:rPr>
              <a:t>e</a:t>
            </a:r>
            <a:r>
              <a:rPr dirty="0" smtClean="0" sz="1400" spc="5" b="1" i="1" u="heavy">
                <a:latin typeface="Cambria"/>
                <a:cs typeface="Cambria"/>
              </a:rPr>
              <a:t>f</a:t>
            </a:r>
            <a:r>
              <a:rPr dirty="0" smtClean="0" sz="1400" spc="-10" b="1" i="1" u="heavy">
                <a:latin typeface="Cambria"/>
                <a:cs typeface="Cambria"/>
              </a:rPr>
              <a:t>e</a:t>
            </a:r>
            <a:r>
              <a:rPr dirty="0" smtClean="0" sz="1400" spc="-20" b="1" i="1" u="heavy">
                <a:latin typeface="Cambria"/>
                <a:cs typeface="Cambria"/>
              </a:rPr>
              <a:t>r</a:t>
            </a:r>
            <a:r>
              <a:rPr dirty="0" smtClean="0" sz="1400" spc="-10" b="1" i="1" u="heavy">
                <a:latin typeface="Cambria"/>
                <a:cs typeface="Cambria"/>
              </a:rPr>
              <a:t>ence</a:t>
            </a:r>
            <a:r>
              <a:rPr dirty="0" smtClean="0" sz="1400" spc="-5" b="1" i="1" u="heavy">
                <a:latin typeface="Cambria"/>
                <a:cs typeface="Cambria"/>
              </a:rPr>
              <a:t> </a:t>
            </a:r>
            <a:r>
              <a:rPr dirty="0" smtClean="0" sz="1400" spc="5" b="1" i="1" u="heavy">
                <a:latin typeface="Cambria"/>
                <a:cs typeface="Cambria"/>
              </a:rPr>
              <a:t>B</a:t>
            </a:r>
            <a:r>
              <a:rPr dirty="0" smtClean="0" sz="1400" spc="-20" b="1" i="1" u="heavy">
                <a:latin typeface="Cambria"/>
                <a:cs typeface="Cambria"/>
              </a:rPr>
              <a:t>o</a:t>
            </a:r>
            <a:r>
              <a:rPr dirty="0" smtClean="0" sz="1400" spc="5" b="1" i="1" u="heavy">
                <a:latin typeface="Cambria"/>
                <a:cs typeface="Cambria"/>
              </a:rPr>
              <a:t>o</a:t>
            </a:r>
            <a:r>
              <a:rPr dirty="0" smtClean="0" sz="1400" spc="-20" b="1" i="1" u="heavy">
                <a:latin typeface="Cambria"/>
                <a:cs typeface="Cambria"/>
              </a:rPr>
              <a:t>k</a:t>
            </a:r>
            <a:r>
              <a:rPr dirty="0" smtClean="0" sz="1400" spc="-10" b="1" i="1" u="heavy">
                <a:latin typeface="Cambria"/>
                <a:cs typeface="Cambria"/>
              </a:rPr>
              <a:t>s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1</a:t>
            </a:fld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69517" y="1279778"/>
          <a:ext cx="5426405" cy="11995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5356"/>
              </a:tblGrid>
              <a:tr h="17068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069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2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68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w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q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687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4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V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ff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w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si</a:t>
                      </a:r>
                      <a:r>
                        <a:rPr dirty="0" smtClean="0" sz="1100" spc="-2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40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5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ssi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w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68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6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w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68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7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w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in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2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2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69517" y="3526790"/>
          <a:ext cx="5426405" cy="12454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5356"/>
              </a:tblGrid>
              <a:tr h="341756">
                <a:tc>
                  <a:txBody>
                    <a:bodyPr/>
                    <a:lstStyle/>
                    <a:p>
                      <a:pPr marL="191135" marR="1726564" indent="-122555">
                        <a:lnSpc>
                          <a:spcPts val="1300"/>
                        </a:lnSpc>
                      </a:pPr>
                      <a:r>
                        <a:rPr dirty="0" smtClean="0" sz="1100" spc="-1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w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mtClean="0" sz="1100" spc="-2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ri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rt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L.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rs.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(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9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8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9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)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688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 spc="-15">
                          <a:latin typeface="Cambria"/>
                          <a:cs typeface="Cambria"/>
                        </a:rPr>
                        <a:t>2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v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g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W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r.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mtClean="0" sz="1100" spc="-15">
                          <a:latin typeface="Cambria"/>
                          <a:cs typeface="Cambria"/>
                        </a:rPr>
                        <a:t>3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.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u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h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y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8038">
                <a:tc>
                  <a:txBody>
                    <a:bodyPr/>
                    <a:lstStyle/>
                    <a:p>
                      <a:pPr marL="563245" marR="954405" indent="-494665">
                        <a:lnSpc>
                          <a:spcPct val="98000"/>
                        </a:lnSpc>
                        <a:tabLst>
                          <a:tab pos="3192145" algn="l"/>
                        </a:tabLst>
                      </a:pPr>
                      <a:r>
                        <a:rPr dirty="0" smtClean="0" sz="1400" spc="5" b="1" i="1" u="heavy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400" spc="0" b="1" i="1" u="heavy">
                          <a:latin typeface="Cambria"/>
                          <a:cs typeface="Cambria"/>
                        </a:rPr>
                        <a:t>xa</a:t>
                      </a:r>
                      <a:r>
                        <a:rPr dirty="0" smtClean="0" sz="1400" spc="-10" b="1" i="1" u="heavy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400" spc="5" b="1" i="1" u="heavy">
                          <a:latin typeface="Cambria"/>
                          <a:cs typeface="Cambria"/>
                        </a:rPr>
                        <a:t>s</a:t>
                      </a:r>
                      <a:r>
                        <a:rPr dirty="0" smtClean="0" sz="1400" spc="0" b="1" i="1" u="heavy">
                          <a:latin typeface="Cambria"/>
                          <a:cs typeface="Cambria"/>
                        </a:rPr>
                        <a:t>:</a:t>
                      </a:r>
                      <a:r>
                        <a:rPr dirty="0" smtClean="0" sz="1400" spc="0" b="1" i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400" spc="-125" b="1" i="1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F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irst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rm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x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+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rm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: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%	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id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rm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x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: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2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%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 S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c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d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rm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15">
                          <a:latin typeface="Cambria"/>
                          <a:cs typeface="Cambria"/>
                        </a:rPr>
                        <a:t>x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+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rm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p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:   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%	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Fi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n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E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x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m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:</a:t>
                      </a:r>
                      <a:r>
                        <a:rPr dirty="0" smtClean="0" sz="1100" spc="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5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%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L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b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a</a:t>
                      </a:r>
                      <a:r>
                        <a:rPr dirty="0" smtClean="0" sz="1100" spc="5">
                          <a:latin typeface="Cambria"/>
                          <a:cs typeface="Cambria"/>
                        </a:rPr>
                        <a:t>t</a:t>
                      </a:r>
                      <a:r>
                        <a:rPr dirty="0" smtClean="0" sz="1100" spc="-10">
                          <a:latin typeface="Cambria"/>
                          <a:cs typeface="Cambria"/>
                        </a:rPr>
                        <a:t>o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ry</a:t>
                      </a:r>
                      <a:r>
                        <a:rPr dirty="0" smtClean="0" sz="1100" spc="-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:</a:t>
                      </a:r>
                      <a:r>
                        <a:rPr dirty="0" smtClean="0" sz="1100" spc="10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1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0</a:t>
                      </a:r>
                      <a:r>
                        <a:rPr dirty="0" smtClean="0" sz="1100" spc="-15">
                          <a:latin typeface="Cambria"/>
                          <a:cs typeface="Cambria"/>
                        </a:rPr>
                        <a:t> </a:t>
                      </a:r>
                      <a:r>
                        <a:rPr dirty="0" smtClean="0" sz="1100" spc="0">
                          <a:latin typeface="Cambria"/>
                          <a:cs typeface="Cambria"/>
                        </a:rPr>
                        <a:t>%</a:t>
                      </a:r>
                      <a:endParaRPr sz="1100">
                        <a:latin typeface="Cambria"/>
                        <a:cs typeface="Cambria"/>
                      </a:endParaRPr>
                    </a:p>
                  </a:txBody>
                  <a:tcPr marL="0" marR="0" marB="0" marT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4132" y="900429"/>
            <a:ext cx="1633855" cy="3454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200" spc="-10" b="1" i="1" u="heavy">
                <a:latin typeface="Cambria"/>
                <a:cs typeface="Cambria"/>
              </a:rPr>
              <a:t>T</a:t>
            </a:r>
            <a:r>
              <a:rPr dirty="0" smtClean="0" sz="2200" spc="0" b="1" i="1" u="heavy">
                <a:latin typeface="Cambria"/>
                <a:cs typeface="Cambria"/>
              </a:rPr>
              <a:t>er</a:t>
            </a:r>
            <a:r>
              <a:rPr dirty="0" smtClean="0" sz="2200" spc="5" b="1" i="1" u="heavy">
                <a:latin typeface="Cambria"/>
                <a:cs typeface="Cambria"/>
              </a:rPr>
              <a:t>m</a:t>
            </a:r>
            <a:r>
              <a:rPr dirty="0" smtClean="0" sz="2200" spc="0" b="1" i="1" u="heavy">
                <a:latin typeface="Cambria"/>
                <a:cs typeface="Cambria"/>
              </a:rPr>
              <a:t>i</a:t>
            </a:r>
            <a:r>
              <a:rPr dirty="0" smtClean="0" sz="2200" spc="-20" b="1" i="1" u="heavy">
                <a:latin typeface="Cambria"/>
                <a:cs typeface="Cambria"/>
              </a:rPr>
              <a:t>n</a:t>
            </a:r>
            <a:r>
              <a:rPr dirty="0" smtClean="0" sz="2200" spc="0" b="1" i="1" u="heavy">
                <a:latin typeface="Cambria"/>
                <a:cs typeface="Cambria"/>
              </a:rPr>
              <a:t>o</a:t>
            </a:r>
            <a:r>
              <a:rPr dirty="0" smtClean="0" sz="2200" spc="-10" b="1" i="1" u="heavy">
                <a:latin typeface="Cambria"/>
                <a:cs typeface="Cambria"/>
              </a:rPr>
              <a:t>l</a:t>
            </a:r>
            <a:r>
              <a:rPr dirty="0" smtClean="0" sz="2200" spc="0" b="1" i="1" u="heavy">
                <a:latin typeface="Cambria"/>
                <a:cs typeface="Cambria"/>
              </a:rPr>
              <a:t>o</a:t>
            </a:r>
            <a:r>
              <a:rPr dirty="0" smtClean="0" sz="2200" spc="-25" b="1" i="1" u="heavy">
                <a:latin typeface="Cambria"/>
                <a:cs typeface="Cambria"/>
              </a:rPr>
              <a:t>g</a:t>
            </a:r>
            <a:r>
              <a:rPr dirty="0" smtClean="0" sz="2200" spc="0" b="1" i="1" u="heavy">
                <a:latin typeface="Cambria"/>
                <a:cs typeface="Cambria"/>
              </a:rPr>
              <a:t>y</a:t>
            </a:r>
            <a:endParaRPr sz="22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73065" y="2198242"/>
            <a:ext cx="911656" cy="350520"/>
          </a:xfrm>
          <a:custGeom>
            <a:avLst/>
            <a:gdLst/>
            <a:ahLst/>
            <a:cxnLst/>
            <a:rect l="l" t="t" r="r" b="b"/>
            <a:pathLst>
              <a:path w="911656" h="350520">
                <a:moveTo>
                  <a:pt x="0" y="350520"/>
                </a:moveTo>
                <a:lnTo>
                  <a:pt x="911656" y="350520"/>
                </a:lnTo>
                <a:lnTo>
                  <a:pt x="911656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5034026" y="2198242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24373" y="2186558"/>
            <a:ext cx="33401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70" b="1">
                <a:latin typeface="Times New Roman"/>
                <a:cs typeface="Times New Roman"/>
              </a:rPr>
              <a:t>ر</a:t>
            </a:r>
            <a:r>
              <a:rPr dirty="0" smtClean="0" sz="1100" spc="-260" b="1">
                <a:latin typeface="Times New Roman"/>
                <a:cs typeface="Times New Roman"/>
              </a:rPr>
              <a:t>ي</a:t>
            </a:r>
            <a:r>
              <a:rPr dirty="0" smtClean="0" sz="1100" spc="-195" b="1">
                <a:latin typeface="Times New Roman"/>
                <a:cs typeface="Times New Roman"/>
              </a:rPr>
              <a:t>غ</a:t>
            </a:r>
            <a:r>
              <a:rPr dirty="0" smtClean="0" sz="1100" spc="-434" b="1">
                <a:latin typeface="Times New Roman"/>
                <a:cs typeface="Times New Roman"/>
              </a:rPr>
              <a:t>ت</a:t>
            </a:r>
            <a:r>
              <a:rPr dirty="0" smtClean="0" sz="1100" spc="-90" b="1">
                <a:latin typeface="Times New Roman"/>
                <a:cs typeface="Times New Roman"/>
              </a:rPr>
              <a:t>مل</a:t>
            </a:r>
            <a:r>
              <a:rPr dirty="0" smtClean="0" sz="1100" spc="-9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24173" y="2198242"/>
            <a:ext cx="1536827" cy="350520"/>
          </a:xfrm>
          <a:custGeom>
            <a:avLst/>
            <a:gdLst/>
            <a:ahLst/>
            <a:cxnLst/>
            <a:rect l="l" t="t" r="r" b="b"/>
            <a:pathLst>
              <a:path w="1536827" h="350520">
                <a:moveTo>
                  <a:pt x="0" y="350520"/>
                </a:moveTo>
                <a:lnTo>
                  <a:pt x="1536827" y="350520"/>
                </a:lnTo>
                <a:lnTo>
                  <a:pt x="1536827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488182" y="2198242"/>
            <a:ext cx="1408811" cy="164592"/>
          </a:xfrm>
          <a:custGeom>
            <a:avLst/>
            <a:gdLst/>
            <a:ahLst/>
            <a:cxnLst/>
            <a:rect l="l" t="t" r="r" b="b"/>
            <a:pathLst>
              <a:path w="1408811" h="164592">
                <a:moveTo>
                  <a:pt x="0" y="164592"/>
                </a:moveTo>
                <a:lnTo>
                  <a:pt x="1408811" y="164592"/>
                </a:lnTo>
                <a:lnTo>
                  <a:pt x="1408811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475482" y="2189606"/>
            <a:ext cx="28702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5" b="1">
                <a:latin typeface="Cambria"/>
                <a:cs typeface="Cambria"/>
              </a:rPr>
              <a:t>u</a:t>
            </a:r>
            <a:r>
              <a:rPr dirty="0" smtClean="0" sz="1100" spc="5" b="1">
                <a:latin typeface="Cambria"/>
                <a:cs typeface="Cambria"/>
              </a:rPr>
              <a:t>n</a:t>
            </a:r>
            <a:r>
              <a:rPr dirty="0" smtClean="0" sz="1100" spc="-15" b="1">
                <a:latin typeface="Cambria"/>
                <a:cs typeface="Cambria"/>
              </a:rPr>
              <a:t>i</a:t>
            </a:r>
            <a:r>
              <a:rPr dirty="0" smtClean="0" sz="1100" spc="0" b="1">
                <a:latin typeface="Cambria"/>
                <a:cs typeface="Cambria"/>
              </a:rPr>
              <a:t>t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481960" y="2198242"/>
            <a:ext cx="929944" cy="350520"/>
          </a:xfrm>
          <a:custGeom>
            <a:avLst/>
            <a:gdLst/>
            <a:ahLst/>
            <a:cxnLst/>
            <a:rect l="l" t="t" r="r" b="b"/>
            <a:pathLst>
              <a:path w="929944" h="350520">
                <a:moveTo>
                  <a:pt x="0" y="350520"/>
                </a:moveTo>
                <a:lnTo>
                  <a:pt x="929944" y="350520"/>
                </a:lnTo>
                <a:lnTo>
                  <a:pt x="929944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542920" y="2198242"/>
            <a:ext cx="808024" cy="164592"/>
          </a:xfrm>
          <a:custGeom>
            <a:avLst/>
            <a:gdLst/>
            <a:ahLst/>
            <a:cxnLst/>
            <a:rect l="l" t="t" r="r" b="b"/>
            <a:pathLst>
              <a:path w="808024" h="164592">
                <a:moveTo>
                  <a:pt x="0" y="164592"/>
                </a:moveTo>
                <a:lnTo>
                  <a:pt x="808024" y="164592"/>
                </a:lnTo>
                <a:lnTo>
                  <a:pt x="808024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149400" y="2198242"/>
            <a:ext cx="1320418" cy="350520"/>
          </a:xfrm>
          <a:custGeom>
            <a:avLst/>
            <a:gdLst/>
            <a:ahLst/>
            <a:cxnLst/>
            <a:rect l="l" t="t" r="r" b="b"/>
            <a:pathLst>
              <a:path w="1320418" h="350520">
                <a:moveTo>
                  <a:pt x="0" y="350520"/>
                </a:moveTo>
                <a:lnTo>
                  <a:pt x="1320418" y="350520"/>
                </a:lnTo>
                <a:lnTo>
                  <a:pt x="1320418" y="0"/>
                </a:lnTo>
                <a:lnTo>
                  <a:pt x="0" y="0"/>
                </a:lnTo>
                <a:lnTo>
                  <a:pt x="0" y="3505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210665" y="2198242"/>
            <a:ext cx="1195120" cy="164592"/>
          </a:xfrm>
          <a:custGeom>
            <a:avLst/>
            <a:gdLst/>
            <a:ahLst/>
            <a:cxnLst/>
            <a:rect l="l" t="t" r="r" b="b"/>
            <a:pathLst>
              <a:path w="1195120" h="164592">
                <a:moveTo>
                  <a:pt x="0" y="164592"/>
                </a:moveTo>
                <a:lnTo>
                  <a:pt x="1195120" y="164592"/>
                </a:lnTo>
                <a:lnTo>
                  <a:pt x="1195120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137208" y="2192146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143304" y="2198242"/>
            <a:ext cx="0" cy="5585460"/>
          </a:xfrm>
          <a:custGeom>
            <a:avLst/>
            <a:gdLst/>
            <a:ahLst/>
            <a:cxnLst/>
            <a:rect l="l" t="t" r="r" b="b"/>
            <a:pathLst>
              <a:path w="0" h="5585460">
                <a:moveTo>
                  <a:pt x="0" y="0"/>
                </a:moveTo>
                <a:lnTo>
                  <a:pt x="0" y="558546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475865" y="2198242"/>
            <a:ext cx="0" cy="5585460"/>
          </a:xfrm>
          <a:custGeom>
            <a:avLst/>
            <a:gdLst/>
            <a:ahLst/>
            <a:cxnLst/>
            <a:rect l="l" t="t" r="r" b="b"/>
            <a:pathLst>
              <a:path w="0" h="5585460">
                <a:moveTo>
                  <a:pt x="0" y="0"/>
                </a:moveTo>
                <a:lnTo>
                  <a:pt x="0" y="558546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418077" y="2198242"/>
            <a:ext cx="0" cy="5585460"/>
          </a:xfrm>
          <a:custGeom>
            <a:avLst/>
            <a:gdLst/>
            <a:ahLst/>
            <a:cxnLst/>
            <a:rect l="l" t="t" r="r" b="b"/>
            <a:pathLst>
              <a:path w="0" h="5585460">
                <a:moveTo>
                  <a:pt x="0" y="0"/>
                </a:moveTo>
                <a:lnTo>
                  <a:pt x="0" y="558546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966970" y="2198242"/>
            <a:ext cx="0" cy="5585460"/>
          </a:xfrm>
          <a:custGeom>
            <a:avLst/>
            <a:gdLst/>
            <a:ahLst/>
            <a:cxnLst/>
            <a:rect l="l" t="t" r="r" b="b"/>
            <a:pathLst>
              <a:path w="0" h="5585460">
                <a:moveTo>
                  <a:pt x="0" y="0"/>
                </a:moveTo>
                <a:lnTo>
                  <a:pt x="0" y="558546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890895" y="2198242"/>
            <a:ext cx="0" cy="5585460"/>
          </a:xfrm>
          <a:custGeom>
            <a:avLst/>
            <a:gdLst/>
            <a:ahLst/>
            <a:cxnLst/>
            <a:rect l="l" t="t" r="r" b="b"/>
            <a:pathLst>
              <a:path w="0" h="5585460">
                <a:moveTo>
                  <a:pt x="0" y="0"/>
                </a:moveTo>
                <a:lnTo>
                  <a:pt x="0" y="558546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973065" y="2560903"/>
            <a:ext cx="911656" cy="308152"/>
          </a:xfrm>
          <a:custGeom>
            <a:avLst/>
            <a:gdLst/>
            <a:ahLst/>
            <a:cxnLst/>
            <a:rect l="l" t="t" r="r" b="b"/>
            <a:pathLst>
              <a:path w="911656" h="308152">
                <a:moveTo>
                  <a:pt x="0" y="308152"/>
                </a:moveTo>
                <a:lnTo>
                  <a:pt x="911656" y="308152"/>
                </a:lnTo>
                <a:lnTo>
                  <a:pt x="911656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034026" y="2560903"/>
            <a:ext cx="786688" cy="161848"/>
          </a:xfrm>
          <a:custGeom>
            <a:avLst/>
            <a:gdLst/>
            <a:ahLst/>
            <a:cxnLst/>
            <a:rect l="l" t="t" r="r" b="b"/>
            <a:pathLst>
              <a:path w="786688" h="161848">
                <a:moveTo>
                  <a:pt x="0" y="161848"/>
                </a:moveTo>
                <a:lnTo>
                  <a:pt x="786688" y="161848"/>
                </a:lnTo>
                <a:lnTo>
                  <a:pt x="786688" y="0"/>
                </a:lnTo>
                <a:lnTo>
                  <a:pt x="0" y="0"/>
                </a:lnTo>
                <a:lnTo>
                  <a:pt x="0" y="161848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424173" y="2560903"/>
            <a:ext cx="1536827" cy="308152"/>
          </a:xfrm>
          <a:custGeom>
            <a:avLst/>
            <a:gdLst/>
            <a:ahLst/>
            <a:cxnLst/>
            <a:rect l="l" t="t" r="r" b="b"/>
            <a:pathLst>
              <a:path w="1536827" h="308152">
                <a:moveTo>
                  <a:pt x="0" y="308152"/>
                </a:moveTo>
                <a:lnTo>
                  <a:pt x="1536827" y="308152"/>
                </a:lnTo>
                <a:lnTo>
                  <a:pt x="1536827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488182" y="2560903"/>
            <a:ext cx="1408811" cy="164896"/>
          </a:xfrm>
          <a:custGeom>
            <a:avLst/>
            <a:gdLst/>
            <a:ahLst/>
            <a:cxnLst/>
            <a:rect l="l" t="t" r="r" b="b"/>
            <a:pathLst>
              <a:path w="1408811" h="164896">
                <a:moveTo>
                  <a:pt x="0" y="164896"/>
                </a:moveTo>
                <a:lnTo>
                  <a:pt x="1408811" y="164896"/>
                </a:lnTo>
                <a:lnTo>
                  <a:pt x="1408811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481960" y="2560903"/>
            <a:ext cx="929944" cy="308152"/>
          </a:xfrm>
          <a:custGeom>
            <a:avLst/>
            <a:gdLst/>
            <a:ahLst/>
            <a:cxnLst/>
            <a:rect l="l" t="t" r="r" b="b"/>
            <a:pathLst>
              <a:path w="929944" h="308152">
                <a:moveTo>
                  <a:pt x="0" y="308152"/>
                </a:moveTo>
                <a:lnTo>
                  <a:pt x="929944" y="308152"/>
                </a:lnTo>
                <a:lnTo>
                  <a:pt x="929944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2542920" y="2560903"/>
            <a:ext cx="808024" cy="164896"/>
          </a:xfrm>
          <a:custGeom>
            <a:avLst/>
            <a:gdLst/>
            <a:ahLst/>
            <a:cxnLst/>
            <a:rect l="l" t="t" r="r" b="b"/>
            <a:pathLst>
              <a:path w="808024" h="164896">
                <a:moveTo>
                  <a:pt x="0" y="164896"/>
                </a:moveTo>
                <a:lnTo>
                  <a:pt x="808024" y="164896"/>
                </a:lnTo>
                <a:lnTo>
                  <a:pt x="808024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536317" y="2189606"/>
            <a:ext cx="578485" cy="5397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>
                <a:latin typeface="Cambria"/>
                <a:cs typeface="Cambria"/>
              </a:rPr>
              <a:t>S</a:t>
            </a:r>
            <a:r>
              <a:rPr dirty="0" smtClean="0" sz="1100" spc="-10" b="1">
                <a:latin typeface="Cambria"/>
                <a:cs typeface="Cambria"/>
              </a:rPr>
              <a:t>y</a:t>
            </a:r>
            <a:r>
              <a:rPr dirty="0" smtClean="0" sz="1100" spc="0" b="1">
                <a:latin typeface="Cambria"/>
                <a:cs typeface="Cambria"/>
              </a:rPr>
              <a:t>mb</a:t>
            </a:r>
            <a:r>
              <a:rPr dirty="0" smtClean="0" sz="1100" spc="-10" b="1">
                <a:latin typeface="Cambria"/>
                <a:cs typeface="Cambria"/>
              </a:rPr>
              <a:t>o</a:t>
            </a:r>
            <a:r>
              <a:rPr dirty="0" smtClean="0" sz="1100" spc="0" b="1">
                <a:latin typeface="Cambria"/>
                <a:cs typeface="Cambria"/>
              </a:rPr>
              <a:t>l</a:t>
            </a:r>
            <a:endParaRPr sz="1100">
              <a:latin typeface="Cambria"/>
              <a:cs typeface="Cambria"/>
            </a:endParaRPr>
          </a:p>
          <a:p>
            <a:pPr>
              <a:lnSpc>
                <a:spcPts val="500"/>
              </a:lnSpc>
              <a:spcBef>
                <a:spcPts val="1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  <a:tabLst>
                <a:tab pos="326390" algn="l"/>
              </a:tabLst>
            </a:pPr>
            <a:r>
              <a:rPr dirty="0" smtClean="0" sz="1100">
                <a:latin typeface="Times New Roman"/>
                <a:cs typeface="Times New Roman"/>
              </a:rPr>
              <a:t>p	</a:t>
            </a:r>
            <a:r>
              <a:rPr dirty="0" smtClean="0" sz="1100" spc="5">
                <a:latin typeface="Cambria"/>
                <a:cs typeface="Cambria"/>
              </a:rPr>
              <a:t>R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h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01013" y="2189606"/>
            <a:ext cx="57213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 b="1">
                <a:latin typeface="Cambria"/>
                <a:cs typeface="Cambria"/>
              </a:rPr>
              <a:t>V</a:t>
            </a:r>
            <a:r>
              <a:rPr dirty="0" smtClean="0" sz="1100" spc="5" b="1">
                <a:latin typeface="Cambria"/>
                <a:cs typeface="Cambria"/>
              </a:rPr>
              <a:t>a</a:t>
            </a:r>
            <a:r>
              <a:rPr dirty="0" smtClean="0" sz="1100" spc="-5" b="1">
                <a:latin typeface="Cambria"/>
                <a:cs typeface="Cambria"/>
              </a:rPr>
              <a:t>r</a:t>
            </a:r>
            <a:r>
              <a:rPr dirty="0" smtClean="0" sz="1100" spc="-15" b="1">
                <a:latin typeface="Cambria"/>
                <a:cs typeface="Cambria"/>
              </a:rPr>
              <a:t>i</a:t>
            </a:r>
            <a:r>
              <a:rPr dirty="0" smtClean="0" sz="1100" spc="5" b="1">
                <a:latin typeface="Cambria"/>
                <a:cs typeface="Cambria"/>
              </a:rPr>
              <a:t>a</a:t>
            </a:r>
            <a:r>
              <a:rPr dirty="0" smtClean="0" sz="1100" spc="-5" b="1">
                <a:latin typeface="Cambria"/>
                <a:cs typeface="Cambria"/>
              </a:rPr>
              <a:t>b</a:t>
            </a:r>
            <a:r>
              <a:rPr dirty="0" smtClean="0" sz="1100" spc="-5" b="1">
                <a:latin typeface="Cambria"/>
                <a:cs typeface="Cambria"/>
              </a:rPr>
              <a:t>l</a:t>
            </a:r>
            <a:r>
              <a:rPr dirty="0" smtClean="0" sz="1100" spc="0" b="1">
                <a:latin typeface="Cambria"/>
                <a:cs typeface="Cambria"/>
              </a:rPr>
              <a:t>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024373" y="2549525"/>
            <a:ext cx="30861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45" b="1">
                <a:latin typeface="Times New Roman"/>
                <a:cs typeface="Times New Roman"/>
              </a:rPr>
              <a:t>ة</a:t>
            </a:r>
            <a:r>
              <a:rPr dirty="0" smtClean="0" sz="1100" spc="-245" b="1">
                <a:latin typeface="Times New Roman"/>
                <a:cs typeface="Times New Roman"/>
              </a:rPr>
              <a:t>فا</a:t>
            </a:r>
            <a:r>
              <a:rPr dirty="0" smtClean="0" sz="1100" spc="-440" b="1">
                <a:latin typeface="Times New Roman"/>
                <a:cs typeface="Times New Roman"/>
              </a:rPr>
              <a:t>ث</a:t>
            </a:r>
            <a:r>
              <a:rPr dirty="0" smtClean="0" sz="1100" spc="-195" b="1">
                <a:latin typeface="Times New Roman"/>
                <a:cs typeface="Times New Roman"/>
              </a:rPr>
              <a:t>ك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75482" y="2552572"/>
            <a:ext cx="41910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K</a:t>
            </a:r>
            <a:r>
              <a:rPr dirty="0" smtClean="0" sz="1100" spc="5">
                <a:latin typeface="Cambria"/>
                <a:cs typeface="Cambria"/>
              </a:rPr>
              <a:t>g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-5">
                <a:latin typeface="Cambria"/>
                <a:cs typeface="Cambria"/>
              </a:rPr>
              <a:t>m</a:t>
            </a:r>
            <a:r>
              <a:rPr dirty="0" smtClean="0" baseline="19841" sz="1050" spc="-7">
                <a:latin typeface="Cambria"/>
                <a:cs typeface="Cambria"/>
              </a:rPr>
              <a:t>3</a:t>
            </a:r>
            <a:endParaRPr baseline="19841" sz="1050">
              <a:latin typeface="Cambria"/>
              <a:cs typeface="Cambr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149400" y="2560903"/>
            <a:ext cx="1320418" cy="308152"/>
          </a:xfrm>
          <a:custGeom>
            <a:avLst/>
            <a:gdLst/>
            <a:ahLst/>
            <a:cxnLst/>
            <a:rect l="l" t="t" r="r" b="b"/>
            <a:pathLst>
              <a:path w="1320418" h="308152">
                <a:moveTo>
                  <a:pt x="0" y="308152"/>
                </a:moveTo>
                <a:lnTo>
                  <a:pt x="1320418" y="308152"/>
                </a:lnTo>
                <a:lnTo>
                  <a:pt x="1320418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210665" y="2560903"/>
            <a:ext cx="1195120" cy="164896"/>
          </a:xfrm>
          <a:custGeom>
            <a:avLst/>
            <a:gdLst/>
            <a:ahLst/>
            <a:cxnLst/>
            <a:rect l="l" t="t" r="r" b="b"/>
            <a:pathLst>
              <a:path w="1195120" h="164896">
                <a:moveTo>
                  <a:pt x="0" y="164896"/>
                </a:moveTo>
                <a:lnTo>
                  <a:pt x="1195120" y="164896"/>
                </a:lnTo>
                <a:lnTo>
                  <a:pt x="1195120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201013" y="2552572"/>
            <a:ext cx="48260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5">
                <a:latin typeface="Cambria"/>
                <a:cs typeface="Cambria"/>
              </a:rPr>
              <a:t>D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0">
                <a:latin typeface="Cambria"/>
                <a:cs typeface="Cambria"/>
              </a:rPr>
              <a:t>si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y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137208" y="2554858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973065" y="2881248"/>
            <a:ext cx="911656" cy="579120"/>
          </a:xfrm>
          <a:custGeom>
            <a:avLst/>
            <a:gdLst/>
            <a:ahLst/>
            <a:cxnLst/>
            <a:rect l="l" t="t" r="r" b="b"/>
            <a:pathLst>
              <a:path w="911656" h="579120">
                <a:moveTo>
                  <a:pt x="0" y="579120"/>
                </a:moveTo>
                <a:lnTo>
                  <a:pt x="911656" y="579120"/>
                </a:lnTo>
                <a:lnTo>
                  <a:pt x="911656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034026" y="2881248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024373" y="2869565"/>
            <a:ext cx="64071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95" b="1">
                <a:latin typeface="Times New Roman"/>
                <a:cs typeface="Times New Roman"/>
              </a:rPr>
              <a:t>ي</a:t>
            </a:r>
            <a:r>
              <a:rPr dirty="0" smtClean="0" sz="1100" spc="-25" b="1">
                <a:latin typeface="Times New Roman"/>
                <a:cs typeface="Times New Roman"/>
              </a:rPr>
              <a:t>ع</a:t>
            </a:r>
            <a:r>
              <a:rPr dirty="0" smtClean="0" sz="1100" spc="5" b="1">
                <a:latin typeface="Times New Roman"/>
                <a:cs typeface="Times New Roman"/>
              </a:rPr>
              <a:t>و</a:t>
            </a:r>
            <a:r>
              <a:rPr dirty="0" smtClean="0" sz="1100" spc="-315" b="1">
                <a:latin typeface="Times New Roman"/>
                <a:cs typeface="Times New Roman"/>
              </a:rPr>
              <a:t>ن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-25" b="1">
                <a:latin typeface="Times New Roman"/>
                <a:cs typeface="Times New Roman"/>
              </a:rPr>
              <a:t>ن</a:t>
            </a:r>
            <a:r>
              <a:rPr dirty="0" smtClean="0" sz="1100" spc="0" b="1">
                <a:latin typeface="Times New Roman"/>
                <a:cs typeface="Times New Roman"/>
              </a:rPr>
              <a:t>ز</a:t>
            </a:r>
            <a:r>
              <a:rPr dirty="0" smtClean="0" sz="1100" spc="5" b="1">
                <a:latin typeface="Times New Roman"/>
                <a:cs typeface="Times New Roman"/>
              </a:rPr>
              <a:t>و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424173" y="2881248"/>
            <a:ext cx="1536827" cy="579120"/>
          </a:xfrm>
          <a:custGeom>
            <a:avLst/>
            <a:gdLst/>
            <a:ahLst/>
            <a:cxnLst/>
            <a:rect l="l" t="t" r="r" b="b"/>
            <a:pathLst>
              <a:path w="1536827" h="579120">
                <a:moveTo>
                  <a:pt x="0" y="579120"/>
                </a:moveTo>
                <a:lnTo>
                  <a:pt x="1536827" y="579120"/>
                </a:lnTo>
                <a:lnTo>
                  <a:pt x="1536827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488182" y="2881248"/>
            <a:ext cx="1408811" cy="164592"/>
          </a:xfrm>
          <a:custGeom>
            <a:avLst/>
            <a:gdLst/>
            <a:ahLst/>
            <a:cxnLst/>
            <a:rect l="l" t="t" r="r" b="b"/>
            <a:pathLst>
              <a:path w="1408811" h="164592">
                <a:moveTo>
                  <a:pt x="0" y="164592"/>
                </a:moveTo>
                <a:lnTo>
                  <a:pt x="1408811" y="164592"/>
                </a:lnTo>
                <a:lnTo>
                  <a:pt x="1408811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488182" y="3045840"/>
            <a:ext cx="1408811" cy="161544"/>
          </a:xfrm>
          <a:custGeom>
            <a:avLst/>
            <a:gdLst/>
            <a:ahLst/>
            <a:cxnLst/>
            <a:rect l="l" t="t" r="r" b="b"/>
            <a:pathLst>
              <a:path w="1408811" h="161544">
                <a:moveTo>
                  <a:pt x="0" y="161544"/>
                </a:moveTo>
                <a:lnTo>
                  <a:pt x="1408811" y="161544"/>
                </a:lnTo>
                <a:lnTo>
                  <a:pt x="1408811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475482" y="2872613"/>
            <a:ext cx="1309370" cy="3441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-5">
                <a:latin typeface="Cambria"/>
                <a:cs typeface="Cambria"/>
              </a:rPr>
              <a:t>m</a:t>
            </a:r>
            <a:r>
              <a:rPr dirty="0" smtClean="0" baseline="19841" sz="1050" spc="-7">
                <a:latin typeface="Cambria"/>
                <a:cs typeface="Cambria"/>
              </a:rPr>
              <a:t>3</a:t>
            </a:r>
            <a:endParaRPr baseline="19841" sz="1050">
              <a:latin typeface="Cambria"/>
              <a:cs typeface="Cambria"/>
            </a:endParaRPr>
          </a:p>
          <a:p>
            <a:pPr marL="12700">
              <a:lnSpc>
                <a:spcPts val="1295"/>
              </a:lnSpc>
            </a:pPr>
            <a:r>
              <a:rPr dirty="0" smtClean="0" sz="1100" spc="5">
                <a:latin typeface="Cambria"/>
                <a:cs typeface="Cambria"/>
              </a:rPr>
              <a:t>F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5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w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15">
                <a:latin typeface="Cambria"/>
                <a:cs typeface="Cambria"/>
              </a:rPr>
              <a:t>=</a:t>
            </a:r>
            <a:r>
              <a:rPr dirty="0" smtClean="0" sz="1100" spc="-15">
                <a:latin typeface="Cambria"/>
                <a:cs typeface="Cambria"/>
              </a:rPr>
              <a:t>9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10">
                <a:latin typeface="Cambria"/>
                <a:cs typeface="Cambria"/>
              </a:rPr>
              <a:t>8</a:t>
            </a:r>
            <a:r>
              <a:rPr dirty="0" smtClean="0" sz="1100" spc="0">
                <a:latin typeface="Cambria"/>
                <a:cs typeface="Cambria"/>
              </a:rPr>
              <a:t>1</a:t>
            </a:r>
            <a:r>
              <a:rPr dirty="0" smtClean="0" sz="1100" spc="-15">
                <a:latin typeface="Cambria"/>
                <a:cs typeface="Cambria"/>
              </a:rPr>
              <a:t> </a:t>
            </a:r>
            <a:r>
              <a:rPr dirty="0" smtClean="0" sz="1100" spc="-15">
                <a:latin typeface="Cambria"/>
                <a:cs typeface="Cambria"/>
              </a:rPr>
              <a:t>N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0">
                <a:latin typeface="Cambria"/>
                <a:cs typeface="Cambria"/>
              </a:rPr>
              <a:t>m</a:t>
            </a:r>
            <a:r>
              <a:rPr dirty="0" smtClean="0" baseline="19841" sz="1050" spc="-7">
                <a:latin typeface="Cambria"/>
                <a:cs typeface="Cambria"/>
              </a:rPr>
              <a:t>3</a:t>
            </a:r>
            <a:endParaRPr baseline="19841" sz="1050">
              <a:latin typeface="Cambria"/>
              <a:cs typeface="Cambria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488182" y="3207384"/>
            <a:ext cx="1408811" cy="161544"/>
          </a:xfrm>
          <a:custGeom>
            <a:avLst/>
            <a:gdLst/>
            <a:ahLst/>
            <a:cxnLst/>
            <a:rect l="l" t="t" r="r" b="b"/>
            <a:pathLst>
              <a:path w="1408811" h="161544">
                <a:moveTo>
                  <a:pt x="0" y="161544"/>
                </a:moveTo>
                <a:lnTo>
                  <a:pt x="1408811" y="161544"/>
                </a:lnTo>
                <a:lnTo>
                  <a:pt x="1408811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481960" y="2881248"/>
            <a:ext cx="929944" cy="579120"/>
          </a:xfrm>
          <a:custGeom>
            <a:avLst/>
            <a:gdLst/>
            <a:ahLst/>
            <a:cxnLst/>
            <a:rect l="l" t="t" r="r" b="b"/>
            <a:pathLst>
              <a:path w="929944" h="579120">
                <a:moveTo>
                  <a:pt x="0" y="579120"/>
                </a:moveTo>
                <a:lnTo>
                  <a:pt x="929944" y="579120"/>
                </a:lnTo>
                <a:lnTo>
                  <a:pt x="929944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542920" y="2881248"/>
            <a:ext cx="808024" cy="164592"/>
          </a:xfrm>
          <a:custGeom>
            <a:avLst/>
            <a:gdLst/>
            <a:ahLst/>
            <a:cxnLst/>
            <a:rect l="l" t="t" r="r" b="b"/>
            <a:pathLst>
              <a:path w="808024" h="164592">
                <a:moveTo>
                  <a:pt x="0" y="164592"/>
                </a:moveTo>
                <a:lnTo>
                  <a:pt x="808024" y="164592"/>
                </a:lnTo>
                <a:lnTo>
                  <a:pt x="808024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536317" y="2869565"/>
            <a:ext cx="70358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4950" algn="l"/>
              </a:tabLst>
            </a:pPr>
            <a:r>
              <a:rPr dirty="0" smtClean="0" sz="1100">
                <a:latin typeface="Times New Roman"/>
                <a:cs typeface="Times New Roman"/>
              </a:rPr>
              <a:t>ɤ	</a:t>
            </a:r>
            <a:r>
              <a:rPr dirty="0" smtClean="0" sz="1100">
                <a:latin typeface="Cambria"/>
                <a:cs typeface="Cambria"/>
              </a:rPr>
              <a:t>G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15">
                <a:latin typeface="Cambria"/>
                <a:cs typeface="Cambria"/>
              </a:rPr>
              <a:t>m</a:t>
            </a:r>
            <a:r>
              <a:rPr dirty="0" smtClean="0" sz="1100" spc="0">
                <a:latin typeface="Cambria"/>
                <a:cs typeface="Cambria"/>
              </a:rPr>
              <a:t>a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149400" y="2881248"/>
            <a:ext cx="1320418" cy="579120"/>
          </a:xfrm>
          <a:custGeom>
            <a:avLst/>
            <a:gdLst/>
            <a:ahLst/>
            <a:cxnLst/>
            <a:rect l="l" t="t" r="r" b="b"/>
            <a:pathLst>
              <a:path w="1320418" h="579120">
                <a:moveTo>
                  <a:pt x="0" y="579120"/>
                </a:moveTo>
                <a:lnTo>
                  <a:pt x="1320418" y="579120"/>
                </a:lnTo>
                <a:lnTo>
                  <a:pt x="1320418" y="0"/>
                </a:lnTo>
                <a:lnTo>
                  <a:pt x="0" y="0"/>
                </a:lnTo>
                <a:lnTo>
                  <a:pt x="0" y="579120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210665" y="2881248"/>
            <a:ext cx="1195120" cy="164592"/>
          </a:xfrm>
          <a:custGeom>
            <a:avLst/>
            <a:gdLst/>
            <a:ahLst/>
            <a:cxnLst/>
            <a:rect l="l" t="t" r="r" b="b"/>
            <a:pathLst>
              <a:path w="1195120" h="164592">
                <a:moveTo>
                  <a:pt x="0" y="164592"/>
                </a:moveTo>
                <a:lnTo>
                  <a:pt x="1195120" y="164592"/>
                </a:lnTo>
                <a:lnTo>
                  <a:pt x="1195120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201013" y="2872613"/>
            <a:ext cx="944244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S</a:t>
            </a:r>
            <a:r>
              <a:rPr dirty="0" smtClean="0" sz="1100" spc="5">
                <a:latin typeface="Cambria"/>
                <a:cs typeface="Cambria"/>
              </a:rPr>
              <a:t>p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0">
                <a:latin typeface="Cambria"/>
                <a:cs typeface="Cambria"/>
              </a:rPr>
              <a:t>if</a:t>
            </a:r>
            <a:r>
              <a:rPr dirty="0" smtClean="0" sz="1100" spc="5">
                <a:latin typeface="Cambria"/>
                <a:cs typeface="Cambria"/>
              </a:rPr>
              <a:t>i</a:t>
            </a:r>
            <a:r>
              <a:rPr dirty="0" smtClean="0" sz="1100" spc="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 </a:t>
            </a:r>
            <a:r>
              <a:rPr dirty="0" smtClean="0" sz="1100" spc="-15">
                <a:latin typeface="Cambria"/>
                <a:cs typeface="Cambria"/>
              </a:rPr>
              <a:t>W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5">
                <a:latin typeface="Cambria"/>
                <a:cs typeface="Cambria"/>
              </a:rPr>
              <a:t>g</a:t>
            </a:r>
            <a:r>
              <a:rPr dirty="0" smtClean="0" sz="1100" spc="-10">
                <a:latin typeface="Cambria"/>
                <a:cs typeface="Cambria"/>
              </a:rPr>
              <a:t>h</a:t>
            </a:r>
            <a:r>
              <a:rPr dirty="0" smtClean="0" sz="1100" spc="0">
                <a:latin typeface="Cambria"/>
                <a:cs typeface="Cambria"/>
              </a:rPr>
              <a:t>t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137208" y="2875152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973065" y="3472636"/>
            <a:ext cx="911656" cy="292912"/>
          </a:xfrm>
          <a:custGeom>
            <a:avLst/>
            <a:gdLst/>
            <a:ahLst/>
            <a:cxnLst/>
            <a:rect l="l" t="t" r="r" b="b"/>
            <a:pathLst>
              <a:path w="911656" h="292912">
                <a:moveTo>
                  <a:pt x="0" y="292912"/>
                </a:moveTo>
                <a:lnTo>
                  <a:pt x="911656" y="292912"/>
                </a:lnTo>
                <a:lnTo>
                  <a:pt x="911656" y="0"/>
                </a:lnTo>
                <a:lnTo>
                  <a:pt x="0" y="0"/>
                </a:lnTo>
                <a:lnTo>
                  <a:pt x="0" y="29291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034026" y="3472560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5024373" y="3460877"/>
            <a:ext cx="66548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95" b="1">
                <a:latin typeface="Times New Roman"/>
                <a:cs typeface="Times New Roman"/>
              </a:rPr>
              <a:t>ة</a:t>
            </a:r>
            <a:r>
              <a:rPr dirty="0" smtClean="0" sz="1100" spc="-430" b="1">
                <a:latin typeface="Times New Roman"/>
                <a:cs typeface="Times New Roman"/>
              </a:rPr>
              <a:t>ي</a:t>
            </a:r>
            <a:r>
              <a:rPr dirty="0" smtClean="0" sz="1100" spc="-440" b="1">
                <a:latin typeface="Times New Roman"/>
                <a:cs typeface="Times New Roman"/>
              </a:rPr>
              <a:t>ب</a:t>
            </a:r>
            <a:r>
              <a:rPr dirty="0" smtClean="0" sz="1100" spc="-390" b="1">
                <a:latin typeface="Times New Roman"/>
                <a:cs typeface="Times New Roman"/>
              </a:rPr>
              <a:t>س</a:t>
            </a:r>
            <a:r>
              <a:rPr dirty="0" smtClean="0" sz="1100" spc="-245" b="1">
                <a:latin typeface="Times New Roman"/>
                <a:cs typeface="Times New Roman"/>
              </a:rPr>
              <a:t>ن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-185" b="1">
                <a:latin typeface="Times New Roman"/>
                <a:cs typeface="Times New Roman"/>
              </a:rPr>
              <a:t>ةفا</a:t>
            </a:r>
            <a:r>
              <a:rPr dirty="0" smtClean="0" sz="1100" spc="-285" b="1">
                <a:latin typeface="Times New Roman"/>
                <a:cs typeface="Times New Roman"/>
              </a:rPr>
              <a:t>ث</a:t>
            </a:r>
            <a:r>
              <a:rPr dirty="0" smtClean="0" sz="1100" spc="-195" b="1">
                <a:latin typeface="Times New Roman"/>
                <a:cs typeface="Times New Roman"/>
              </a:rPr>
              <a:t>ك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424173" y="3472636"/>
            <a:ext cx="1536827" cy="292912"/>
          </a:xfrm>
          <a:custGeom>
            <a:avLst/>
            <a:gdLst/>
            <a:ahLst/>
            <a:cxnLst/>
            <a:rect l="l" t="t" r="r" b="b"/>
            <a:pathLst>
              <a:path w="1536827" h="292912">
                <a:moveTo>
                  <a:pt x="0" y="292912"/>
                </a:moveTo>
                <a:lnTo>
                  <a:pt x="1536827" y="292912"/>
                </a:lnTo>
                <a:lnTo>
                  <a:pt x="1536827" y="0"/>
                </a:lnTo>
                <a:lnTo>
                  <a:pt x="0" y="0"/>
                </a:lnTo>
                <a:lnTo>
                  <a:pt x="0" y="29291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488182" y="3472560"/>
            <a:ext cx="1408811" cy="164592"/>
          </a:xfrm>
          <a:custGeom>
            <a:avLst/>
            <a:gdLst/>
            <a:ahLst/>
            <a:cxnLst/>
            <a:rect l="l" t="t" r="r" b="b"/>
            <a:pathLst>
              <a:path w="1408811" h="164592">
                <a:moveTo>
                  <a:pt x="0" y="164592"/>
                </a:moveTo>
                <a:lnTo>
                  <a:pt x="1408811" y="164592"/>
                </a:lnTo>
                <a:lnTo>
                  <a:pt x="1408811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3475482" y="3463925"/>
            <a:ext cx="88328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10">
                <a:latin typeface="Cambria"/>
                <a:cs typeface="Cambria"/>
              </a:rPr>
              <a:t>d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0">
                <a:latin typeface="Cambria"/>
                <a:cs typeface="Cambria"/>
              </a:rPr>
              <a:t>si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-15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ss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481960" y="3472636"/>
            <a:ext cx="929944" cy="292912"/>
          </a:xfrm>
          <a:custGeom>
            <a:avLst/>
            <a:gdLst/>
            <a:ahLst/>
            <a:cxnLst/>
            <a:rect l="l" t="t" r="r" b="b"/>
            <a:pathLst>
              <a:path w="929944" h="292912">
                <a:moveTo>
                  <a:pt x="0" y="292912"/>
                </a:moveTo>
                <a:lnTo>
                  <a:pt x="929944" y="292912"/>
                </a:lnTo>
                <a:lnTo>
                  <a:pt x="929944" y="0"/>
                </a:lnTo>
                <a:lnTo>
                  <a:pt x="0" y="0"/>
                </a:lnTo>
                <a:lnTo>
                  <a:pt x="0" y="29291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2542920" y="3472560"/>
            <a:ext cx="808024" cy="164592"/>
          </a:xfrm>
          <a:custGeom>
            <a:avLst/>
            <a:gdLst/>
            <a:ahLst/>
            <a:cxnLst/>
            <a:rect l="l" t="t" r="r" b="b"/>
            <a:pathLst>
              <a:path w="808024" h="164592">
                <a:moveTo>
                  <a:pt x="0" y="164592"/>
                </a:moveTo>
                <a:lnTo>
                  <a:pt x="808024" y="164592"/>
                </a:lnTo>
                <a:lnTo>
                  <a:pt x="808024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2536317" y="3463925"/>
            <a:ext cx="18351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s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0">
                <a:latin typeface="Cambria"/>
                <a:cs typeface="Cambria"/>
              </a:rPr>
              <a:t>g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1149400" y="3472636"/>
            <a:ext cx="1320418" cy="292912"/>
          </a:xfrm>
          <a:custGeom>
            <a:avLst/>
            <a:gdLst/>
            <a:ahLst/>
            <a:cxnLst/>
            <a:rect l="l" t="t" r="r" b="b"/>
            <a:pathLst>
              <a:path w="1320418" h="292912">
                <a:moveTo>
                  <a:pt x="0" y="292912"/>
                </a:moveTo>
                <a:lnTo>
                  <a:pt x="1320418" y="292912"/>
                </a:lnTo>
                <a:lnTo>
                  <a:pt x="1320418" y="0"/>
                </a:lnTo>
                <a:lnTo>
                  <a:pt x="0" y="0"/>
                </a:lnTo>
                <a:lnTo>
                  <a:pt x="0" y="29291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210665" y="3472560"/>
            <a:ext cx="1195120" cy="164592"/>
          </a:xfrm>
          <a:custGeom>
            <a:avLst/>
            <a:gdLst/>
            <a:ahLst/>
            <a:cxnLst/>
            <a:rect l="l" t="t" r="r" b="b"/>
            <a:pathLst>
              <a:path w="1195120" h="164592">
                <a:moveTo>
                  <a:pt x="0" y="164592"/>
                </a:moveTo>
                <a:lnTo>
                  <a:pt x="1195120" y="164592"/>
                </a:lnTo>
                <a:lnTo>
                  <a:pt x="1195120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201013" y="3463925"/>
            <a:ext cx="93980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S</a:t>
            </a:r>
            <a:r>
              <a:rPr dirty="0" smtClean="0" sz="1100" spc="5">
                <a:latin typeface="Cambria"/>
                <a:cs typeface="Cambria"/>
              </a:rPr>
              <a:t>p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0">
                <a:latin typeface="Cambria"/>
                <a:cs typeface="Cambria"/>
              </a:rPr>
              <a:t>if</a:t>
            </a:r>
            <a:r>
              <a:rPr dirty="0" smtClean="0" sz="1100" spc="5">
                <a:latin typeface="Cambria"/>
                <a:cs typeface="Cambria"/>
              </a:rPr>
              <a:t>i</a:t>
            </a:r>
            <a:r>
              <a:rPr dirty="0" smtClean="0" sz="1100" spc="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 </a:t>
            </a:r>
            <a:r>
              <a:rPr dirty="0" smtClean="0" sz="1100" spc="0">
                <a:latin typeface="Cambria"/>
                <a:cs typeface="Cambria"/>
              </a:rPr>
              <a:t>gr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-5">
                <a:latin typeface="Cambria"/>
                <a:cs typeface="Cambria"/>
              </a:rPr>
              <a:t>v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y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137208" y="3466464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73065" y="3777741"/>
            <a:ext cx="911656" cy="307848"/>
          </a:xfrm>
          <a:custGeom>
            <a:avLst/>
            <a:gdLst/>
            <a:ahLst/>
            <a:cxnLst/>
            <a:rect l="l" t="t" r="r" b="b"/>
            <a:pathLst>
              <a:path w="911656" h="307848">
                <a:moveTo>
                  <a:pt x="0" y="307848"/>
                </a:moveTo>
                <a:lnTo>
                  <a:pt x="911656" y="307848"/>
                </a:lnTo>
                <a:lnTo>
                  <a:pt x="91165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034026" y="3777741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5024373" y="3766057"/>
            <a:ext cx="37592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45" b="1">
                <a:latin typeface="Times New Roman"/>
                <a:cs typeface="Times New Roman"/>
              </a:rPr>
              <a:t>ة</a:t>
            </a:r>
            <a:r>
              <a:rPr dirty="0" smtClean="0" sz="1100" spc="-30" b="1">
                <a:latin typeface="Times New Roman"/>
                <a:cs typeface="Times New Roman"/>
              </a:rPr>
              <a:t>جو</a:t>
            </a:r>
            <a:r>
              <a:rPr dirty="0" smtClean="0" sz="1100" spc="-120" b="1">
                <a:latin typeface="Times New Roman"/>
                <a:cs typeface="Times New Roman"/>
              </a:rPr>
              <a:t>ز</a:t>
            </a:r>
            <a:r>
              <a:rPr dirty="0" smtClean="0" sz="1100" spc="-12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424173" y="3777741"/>
            <a:ext cx="1536827" cy="307848"/>
          </a:xfrm>
          <a:custGeom>
            <a:avLst/>
            <a:gdLst/>
            <a:ahLst/>
            <a:cxnLst/>
            <a:rect l="l" t="t" r="r" b="b"/>
            <a:pathLst>
              <a:path w="1536827" h="307848">
                <a:moveTo>
                  <a:pt x="0" y="307848"/>
                </a:moveTo>
                <a:lnTo>
                  <a:pt x="1536827" y="307848"/>
                </a:lnTo>
                <a:lnTo>
                  <a:pt x="1536827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88182" y="3777741"/>
            <a:ext cx="1408811" cy="164592"/>
          </a:xfrm>
          <a:custGeom>
            <a:avLst/>
            <a:gdLst/>
            <a:ahLst/>
            <a:cxnLst/>
            <a:rect l="l" t="t" r="r" b="b"/>
            <a:pathLst>
              <a:path w="1408811" h="164592">
                <a:moveTo>
                  <a:pt x="0" y="164592"/>
                </a:moveTo>
                <a:lnTo>
                  <a:pt x="1408811" y="164592"/>
                </a:lnTo>
                <a:lnTo>
                  <a:pt x="1408811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475482" y="3769105"/>
            <a:ext cx="44386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0">
                <a:latin typeface="Cambria"/>
                <a:cs typeface="Cambria"/>
              </a:rPr>
              <a:t>s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-5">
                <a:latin typeface="Cambria"/>
                <a:cs typeface="Cambria"/>
              </a:rPr>
              <a:t>m</a:t>
            </a:r>
            <a:r>
              <a:rPr dirty="0" smtClean="0" baseline="19841" sz="1050" spc="-7">
                <a:latin typeface="Cambria"/>
                <a:cs typeface="Cambria"/>
              </a:rPr>
              <a:t>2</a:t>
            </a:r>
            <a:endParaRPr baseline="19841" sz="1050">
              <a:latin typeface="Cambria"/>
              <a:cs typeface="Cambria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481960" y="3777741"/>
            <a:ext cx="929944" cy="307848"/>
          </a:xfrm>
          <a:custGeom>
            <a:avLst/>
            <a:gdLst/>
            <a:ahLst/>
            <a:cxnLst/>
            <a:rect l="l" t="t" r="r" b="b"/>
            <a:pathLst>
              <a:path w="929944" h="307848">
                <a:moveTo>
                  <a:pt x="0" y="307848"/>
                </a:moveTo>
                <a:lnTo>
                  <a:pt x="929944" y="307848"/>
                </a:lnTo>
                <a:lnTo>
                  <a:pt x="929944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2542920" y="3777741"/>
            <a:ext cx="808024" cy="164592"/>
          </a:xfrm>
          <a:custGeom>
            <a:avLst/>
            <a:gdLst/>
            <a:ahLst/>
            <a:cxnLst/>
            <a:rect l="l" t="t" r="r" b="b"/>
            <a:pathLst>
              <a:path w="808024" h="164592">
                <a:moveTo>
                  <a:pt x="0" y="164592"/>
                </a:moveTo>
                <a:lnTo>
                  <a:pt x="808024" y="164592"/>
                </a:lnTo>
                <a:lnTo>
                  <a:pt x="808024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012185" y="3766057"/>
            <a:ext cx="224154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15">
                <a:latin typeface="Cambria"/>
                <a:cs typeface="Cambria"/>
              </a:rPr>
              <a:t>mu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536317" y="3766057"/>
            <a:ext cx="10668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µ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149400" y="3777741"/>
            <a:ext cx="1320418" cy="307848"/>
          </a:xfrm>
          <a:custGeom>
            <a:avLst/>
            <a:gdLst/>
            <a:ahLst/>
            <a:cxnLst/>
            <a:rect l="l" t="t" r="r" b="b"/>
            <a:pathLst>
              <a:path w="1320418" h="307848">
                <a:moveTo>
                  <a:pt x="0" y="307848"/>
                </a:moveTo>
                <a:lnTo>
                  <a:pt x="1320418" y="307848"/>
                </a:lnTo>
                <a:lnTo>
                  <a:pt x="1320418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210665" y="3777741"/>
            <a:ext cx="1195120" cy="164592"/>
          </a:xfrm>
          <a:custGeom>
            <a:avLst/>
            <a:gdLst/>
            <a:ahLst/>
            <a:cxnLst/>
            <a:rect l="l" t="t" r="r" b="b"/>
            <a:pathLst>
              <a:path w="1195120" h="164592">
                <a:moveTo>
                  <a:pt x="0" y="164592"/>
                </a:moveTo>
                <a:lnTo>
                  <a:pt x="1195120" y="164592"/>
                </a:lnTo>
                <a:lnTo>
                  <a:pt x="1195120" y="0"/>
                </a:lnTo>
                <a:lnTo>
                  <a:pt x="0" y="0"/>
                </a:lnTo>
                <a:lnTo>
                  <a:pt x="0" y="16459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1201013" y="3769105"/>
            <a:ext cx="56515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>
                <a:latin typeface="Cambria"/>
                <a:cs typeface="Cambria"/>
              </a:rPr>
              <a:t>V</a:t>
            </a:r>
            <a:r>
              <a:rPr dirty="0" smtClean="0" sz="1100" spc="0">
                <a:latin typeface="Cambria"/>
                <a:cs typeface="Cambria"/>
              </a:rPr>
              <a:t>is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si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y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137208" y="3771645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973065" y="4097781"/>
            <a:ext cx="911656" cy="326136"/>
          </a:xfrm>
          <a:custGeom>
            <a:avLst/>
            <a:gdLst/>
            <a:ahLst/>
            <a:cxnLst/>
            <a:rect l="l" t="t" r="r" b="b"/>
            <a:pathLst>
              <a:path w="911656" h="326136">
                <a:moveTo>
                  <a:pt x="0" y="326136"/>
                </a:moveTo>
                <a:lnTo>
                  <a:pt x="911656" y="326136"/>
                </a:lnTo>
                <a:lnTo>
                  <a:pt x="911656" y="0"/>
                </a:lnTo>
                <a:lnTo>
                  <a:pt x="0" y="0"/>
                </a:lnTo>
                <a:lnTo>
                  <a:pt x="0" y="32613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034026" y="4097781"/>
            <a:ext cx="786688" cy="161543"/>
          </a:xfrm>
          <a:custGeom>
            <a:avLst/>
            <a:gdLst/>
            <a:ahLst/>
            <a:cxnLst/>
            <a:rect l="l" t="t" r="r" b="b"/>
            <a:pathLst>
              <a:path w="786688" h="161543">
                <a:moveTo>
                  <a:pt x="0" y="161543"/>
                </a:moveTo>
                <a:lnTo>
                  <a:pt x="786688" y="161543"/>
                </a:lnTo>
                <a:lnTo>
                  <a:pt x="786688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5024373" y="4086097"/>
            <a:ext cx="50101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25" b="1">
                <a:latin typeface="Times New Roman"/>
                <a:cs typeface="Times New Roman"/>
              </a:rPr>
              <a:t>ص</a:t>
            </a:r>
            <a:r>
              <a:rPr dirty="0" smtClean="0" sz="1100" spc="-325" b="1">
                <a:latin typeface="Times New Roman"/>
                <a:cs typeface="Times New Roman"/>
              </a:rPr>
              <a:t>ق</a:t>
            </a:r>
            <a:r>
              <a:rPr dirty="0" smtClean="0" sz="1100" spc="-260" b="1">
                <a:latin typeface="Times New Roman"/>
                <a:cs typeface="Times New Roman"/>
              </a:rPr>
              <a:t>ل</a:t>
            </a:r>
            <a:r>
              <a:rPr dirty="0" smtClean="0" sz="1100" spc="0" b="1">
                <a:latin typeface="Times New Roman"/>
                <a:cs typeface="Times New Roman"/>
              </a:rPr>
              <a:t>ا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د</a:t>
            </a:r>
            <a:r>
              <a:rPr dirty="0" smtClean="0" sz="1100" spc="120" b="1">
                <a:latin typeface="Times New Roman"/>
                <a:cs typeface="Times New Roman"/>
              </a:rPr>
              <a:t>ه</a:t>
            </a:r>
            <a:r>
              <a:rPr dirty="0" smtClean="0" sz="1100" spc="-65" b="1">
                <a:latin typeface="Times New Roman"/>
                <a:cs typeface="Times New Roman"/>
              </a:rPr>
              <a:t>ج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3424173" y="4097781"/>
            <a:ext cx="1536827" cy="326136"/>
          </a:xfrm>
          <a:custGeom>
            <a:avLst/>
            <a:gdLst/>
            <a:ahLst/>
            <a:cxnLst/>
            <a:rect l="l" t="t" r="r" b="b"/>
            <a:pathLst>
              <a:path w="1536827" h="326136">
                <a:moveTo>
                  <a:pt x="0" y="326136"/>
                </a:moveTo>
                <a:lnTo>
                  <a:pt x="1536827" y="326136"/>
                </a:lnTo>
                <a:lnTo>
                  <a:pt x="1536827" y="0"/>
                </a:lnTo>
                <a:lnTo>
                  <a:pt x="0" y="0"/>
                </a:lnTo>
                <a:lnTo>
                  <a:pt x="0" y="32613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488182" y="4097781"/>
            <a:ext cx="1408811" cy="164591"/>
          </a:xfrm>
          <a:custGeom>
            <a:avLst/>
            <a:gdLst/>
            <a:ahLst/>
            <a:cxnLst/>
            <a:rect l="l" t="t" r="r" b="b"/>
            <a:pathLst>
              <a:path w="1408811" h="164591">
                <a:moveTo>
                  <a:pt x="0" y="164591"/>
                </a:moveTo>
                <a:lnTo>
                  <a:pt x="1408811" y="164591"/>
                </a:lnTo>
                <a:lnTo>
                  <a:pt x="1408811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3475482" y="4089145"/>
            <a:ext cx="38354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0">
                <a:latin typeface="Cambria"/>
                <a:cs typeface="Cambria"/>
              </a:rPr>
              <a:t>2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2481960" y="4097781"/>
            <a:ext cx="929944" cy="326136"/>
          </a:xfrm>
          <a:custGeom>
            <a:avLst/>
            <a:gdLst/>
            <a:ahLst/>
            <a:cxnLst/>
            <a:rect l="l" t="t" r="r" b="b"/>
            <a:pathLst>
              <a:path w="929944" h="326136">
                <a:moveTo>
                  <a:pt x="0" y="326136"/>
                </a:moveTo>
                <a:lnTo>
                  <a:pt x="929944" y="326136"/>
                </a:lnTo>
                <a:lnTo>
                  <a:pt x="929944" y="0"/>
                </a:lnTo>
                <a:lnTo>
                  <a:pt x="0" y="0"/>
                </a:lnTo>
                <a:lnTo>
                  <a:pt x="0" y="32613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542920" y="4097781"/>
            <a:ext cx="808024" cy="164591"/>
          </a:xfrm>
          <a:custGeom>
            <a:avLst/>
            <a:gdLst/>
            <a:ahLst/>
            <a:cxnLst/>
            <a:rect l="l" t="t" r="r" b="b"/>
            <a:pathLst>
              <a:path w="808024" h="164591">
                <a:moveTo>
                  <a:pt x="0" y="164591"/>
                </a:moveTo>
                <a:lnTo>
                  <a:pt x="808024" y="164591"/>
                </a:lnTo>
                <a:lnTo>
                  <a:pt x="808024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2536317" y="4089145"/>
            <a:ext cx="10858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Ţ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984562" y="4089145"/>
            <a:ext cx="252729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15">
                <a:latin typeface="Cambria"/>
                <a:cs typeface="Cambria"/>
              </a:rPr>
              <a:t>T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o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542920" y="4262373"/>
            <a:ext cx="808024" cy="161544"/>
          </a:xfrm>
          <a:custGeom>
            <a:avLst/>
            <a:gdLst/>
            <a:ahLst/>
            <a:cxnLst/>
            <a:rect l="l" t="t" r="r" b="b"/>
            <a:pathLst>
              <a:path w="808024" h="161544">
                <a:moveTo>
                  <a:pt x="0" y="161544"/>
                </a:moveTo>
                <a:lnTo>
                  <a:pt x="808024" y="161544"/>
                </a:lnTo>
                <a:lnTo>
                  <a:pt x="808024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1149400" y="4097781"/>
            <a:ext cx="1320418" cy="326136"/>
          </a:xfrm>
          <a:custGeom>
            <a:avLst/>
            <a:gdLst/>
            <a:ahLst/>
            <a:cxnLst/>
            <a:rect l="l" t="t" r="r" b="b"/>
            <a:pathLst>
              <a:path w="1320418" h="326136">
                <a:moveTo>
                  <a:pt x="0" y="326136"/>
                </a:moveTo>
                <a:lnTo>
                  <a:pt x="1320418" y="326136"/>
                </a:lnTo>
                <a:lnTo>
                  <a:pt x="1320418" y="0"/>
                </a:lnTo>
                <a:lnTo>
                  <a:pt x="0" y="0"/>
                </a:lnTo>
                <a:lnTo>
                  <a:pt x="0" y="32613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1210665" y="4097781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1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1201013" y="4089145"/>
            <a:ext cx="74993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S</a:t>
            </a:r>
            <a:r>
              <a:rPr dirty="0" smtClean="0" sz="1100" spc="-10">
                <a:latin typeface="Cambria"/>
                <a:cs typeface="Cambria"/>
              </a:rPr>
              <a:t>h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5">
                <a:latin typeface="Cambria"/>
                <a:cs typeface="Cambria"/>
              </a:rPr>
              <a:t> </a:t>
            </a:r>
            <a:r>
              <a:rPr dirty="0" smtClean="0" sz="1100" spc="0">
                <a:latin typeface="Cambria"/>
                <a:cs typeface="Cambria"/>
              </a:rPr>
              <a:t>s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ss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1137208" y="4091685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973065" y="4436059"/>
            <a:ext cx="911656" cy="375208"/>
          </a:xfrm>
          <a:custGeom>
            <a:avLst/>
            <a:gdLst/>
            <a:ahLst/>
            <a:cxnLst/>
            <a:rect l="l" t="t" r="r" b="b"/>
            <a:pathLst>
              <a:path w="911656" h="375208">
                <a:moveTo>
                  <a:pt x="0" y="375208"/>
                </a:moveTo>
                <a:lnTo>
                  <a:pt x="911656" y="375208"/>
                </a:lnTo>
                <a:lnTo>
                  <a:pt x="911656" y="0"/>
                </a:lnTo>
                <a:lnTo>
                  <a:pt x="0" y="0"/>
                </a:lnTo>
                <a:lnTo>
                  <a:pt x="0" y="37520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034026" y="4436109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5024373" y="4424425"/>
            <a:ext cx="63182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95" b="1">
                <a:latin typeface="Times New Roman"/>
                <a:cs typeface="Times New Roman"/>
              </a:rPr>
              <a:t>ي</a:t>
            </a:r>
            <a:r>
              <a:rPr dirty="0" smtClean="0" sz="1100" spc="-155" b="1">
                <a:latin typeface="Times New Roman"/>
                <a:cs typeface="Times New Roman"/>
              </a:rPr>
              <a:t>حطسل</a:t>
            </a:r>
            <a:r>
              <a:rPr dirty="0" smtClean="0" sz="1100" spc="-155" b="1">
                <a:latin typeface="Times New Roman"/>
                <a:cs typeface="Times New Roman"/>
              </a:rPr>
              <a:t>ا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د</a:t>
            </a:r>
            <a:r>
              <a:rPr dirty="0" smtClean="0" sz="1100" spc="-380" b="1">
                <a:latin typeface="Times New Roman"/>
                <a:cs typeface="Times New Roman"/>
              </a:rPr>
              <a:t>ش</a:t>
            </a:r>
            <a:r>
              <a:rPr dirty="0" smtClean="0" sz="1100" spc="-185" b="1">
                <a:latin typeface="Times New Roman"/>
                <a:cs typeface="Times New Roman"/>
              </a:rPr>
              <a:t>ل</a:t>
            </a:r>
            <a:r>
              <a:rPr dirty="0" smtClean="0" sz="1100" spc="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3424173" y="4436059"/>
            <a:ext cx="1536827" cy="375208"/>
          </a:xfrm>
          <a:custGeom>
            <a:avLst/>
            <a:gdLst/>
            <a:ahLst/>
            <a:cxnLst/>
            <a:rect l="l" t="t" r="r" b="b"/>
            <a:pathLst>
              <a:path w="1536827" h="375208">
                <a:moveTo>
                  <a:pt x="0" y="375208"/>
                </a:moveTo>
                <a:lnTo>
                  <a:pt x="1536827" y="375208"/>
                </a:lnTo>
                <a:lnTo>
                  <a:pt x="1536827" y="0"/>
                </a:lnTo>
                <a:lnTo>
                  <a:pt x="0" y="0"/>
                </a:lnTo>
                <a:lnTo>
                  <a:pt x="0" y="37520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3488182" y="4436109"/>
            <a:ext cx="1408811" cy="164591"/>
          </a:xfrm>
          <a:custGeom>
            <a:avLst/>
            <a:gdLst/>
            <a:ahLst/>
            <a:cxnLst/>
            <a:rect l="l" t="t" r="r" b="b"/>
            <a:pathLst>
              <a:path w="1408811" h="164591">
                <a:moveTo>
                  <a:pt x="0" y="164591"/>
                </a:moveTo>
                <a:lnTo>
                  <a:pt x="1408811" y="164591"/>
                </a:lnTo>
                <a:lnTo>
                  <a:pt x="1408811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3475482" y="4427473"/>
            <a:ext cx="30670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0">
                <a:latin typeface="Cambria"/>
                <a:cs typeface="Cambria"/>
              </a:rPr>
              <a:t>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481960" y="4436059"/>
            <a:ext cx="929944" cy="375208"/>
          </a:xfrm>
          <a:custGeom>
            <a:avLst/>
            <a:gdLst/>
            <a:ahLst/>
            <a:cxnLst/>
            <a:rect l="l" t="t" r="r" b="b"/>
            <a:pathLst>
              <a:path w="929944" h="375208">
                <a:moveTo>
                  <a:pt x="0" y="375208"/>
                </a:moveTo>
                <a:lnTo>
                  <a:pt x="929944" y="375208"/>
                </a:lnTo>
                <a:lnTo>
                  <a:pt x="929944" y="0"/>
                </a:lnTo>
                <a:lnTo>
                  <a:pt x="0" y="0"/>
                </a:lnTo>
                <a:lnTo>
                  <a:pt x="0" y="37520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542920" y="4436109"/>
            <a:ext cx="808024" cy="164591"/>
          </a:xfrm>
          <a:custGeom>
            <a:avLst/>
            <a:gdLst/>
            <a:ahLst/>
            <a:cxnLst/>
            <a:rect l="l" t="t" r="r" b="b"/>
            <a:pathLst>
              <a:path w="808024" h="164591">
                <a:moveTo>
                  <a:pt x="0" y="164591"/>
                </a:moveTo>
                <a:lnTo>
                  <a:pt x="808024" y="164591"/>
                </a:lnTo>
                <a:lnTo>
                  <a:pt x="808024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2542920" y="4600650"/>
            <a:ext cx="808024" cy="161848"/>
          </a:xfrm>
          <a:custGeom>
            <a:avLst/>
            <a:gdLst/>
            <a:ahLst/>
            <a:cxnLst/>
            <a:rect l="l" t="t" r="r" b="b"/>
            <a:pathLst>
              <a:path w="808024" h="161848">
                <a:moveTo>
                  <a:pt x="0" y="161848"/>
                </a:moveTo>
                <a:lnTo>
                  <a:pt x="808024" y="161848"/>
                </a:lnTo>
                <a:lnTo>
                  <a:pt x="808024" y="0"/>
                </a:lnTo>
                <a:lnTo>
                  <a:pt x="0" y="0"/>
                </a:lnTo>
                <a:lnTo>
                  <a:pt x="0" y="161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2536317" y="4435094"/>
            <a:ext cx="523875" cy="3365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00"/>
              </a:lnSpc>
            </a:pPr>
            <a:r>
              <a:rPr dirty="0" smtClean="0" sz="1100">
                <a:latin typeface="Cambria"/>
                <a:cs typeface="Cambria"/>
              </a:rPr>
              <a:t>σ</a:t>
            </a:r>
            <a:r>
              <a:rPr dirty="0" smtClean="0" sz="1100">
                <a:latin typeface="Cambria"/>
                <a:cs typeface="Cambria"/>
              </a:rPr>
              <a:t> </a:t>
            </a:r>
            <a:r>
              <a:rPr dirty="0" smtClean="0" sz="1100">
                <a:latin typeface="Cambria"/>
                <a:cs typeface="Cambria"/>
              </a:rPr>
              <a:t>s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5">
                <a:latin typeface="Cambria"/>
                <a:cs typeface="Cambria"/>
              </a:rPr>
              <a:t>g</a:t>
            </a: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0">
                <a:latin typeface="Cambria"/>
                <a:cs typeface="Cambria"/>
              </a:rPr>
              <a:t>a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149400" y="4436059"/>
            <a:ext cx="1320418" cy="375208"/>
          </a:xfrm>
          <a:custGeom>
            <a:avLst/>
            <a:gdLst/>
            <a:ahLst/>
            <a:cxnLst/>
            <a:rect l="l" t="t" r="r" b="b"/>
            <a:pathLst>
              <a:path w="1320418" h="375208">
                <a:moveTo>
                  <a:pt x="0" y="375208"/>
                </a:moveTo>
                <a:lnTo>
                  <a:pt x="1320418" y="375208"/>
                </a:lnTo>
                <a:lnTo>
                  <a:pt x="1320418" y="0"/>
                </a:lnTo>
                <a:lnTo>
                  <a:pt x="0" y="0"/>
                </a:lnTo>
                <a:lnTo>
                  <a:pt x="0" y="37520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1210665" y="4436109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1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1201013" y="4427473"/>
            <a:ext cx="944244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S</a:t>
            </a:r>
            <a:r>
              <a:rPr dirty="0" smtClean="0" sz="1100" spc="-15">
                <a:latin typeface="Cambria"/>
                <a:cs typeface="Cambria"/>
              </a:rPr>
              <a:t>u</a:t>
            </a:r>
            <a:r>
              <a:rPr dirty="0" smtClean="0" sz="1100" spc="0">
                <a:latin typeface="Cambria"/>
                <a:cs typeface="Cambria"/>
              </a:rPr>
              <a:t>rf</a:t>
            </a:r>
            <a:r>
              <a:rPr dirty="0" smtClean="0" sz="1100" spc="-10">
                <a:latin typeface="Cambria"/>
                <a:cs typeface="Cambria"/>
              </a:rPr>
              <a:t>a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0">
                <a:latin typeface="Cambria"/>
                <a:cs typeface="Cambria"/>
              </a:rPr>
              <a:t>e</a:t>
            </a:r>
            <a:r>
              <a:rPr dirty="0" smtClean="0" sz="1100" spc="-10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5">
                <a:latin typeface="Cambria"/>
                <a:cs typeface="Cambria"/>
              </a:rPr>
              <a:t>n</a:t>
            </a:r>
            <a:r>
              <a:rPr dirty="0" smtClean="0" sz="1100" spc="0">
                <a:latin typeface="Cambria"/>
                <a:cs typeface="Cambria"/>
              </a:rPr>
              <a:t>si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n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1137208" y="4430013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4973065" y="4823459"/>
            <a:ext cx="911656" cy="304800"/>
          </a:xfrm>
          <a:custGeom>
            <a:avLst/>
            <a:gdLst/>
            <a:ahLst/>
            <a:cxnLst/>
            <a:rect l="l" t="t" r="r" b="b"/>
            <a:pathLst>
              <a:path w="911656" h="304800">
                <a:moveTo>
                  <a:pt x="0" y="304800"/>
                </a:moveTo>
                <a:lnTo>
                  <a:pt x="911656" y="304800"/>
                </a:lnTo>
                <a:lnTo>
                  <a:pt x="911656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5034026" y="4823459"/>
            <a:ext cx="786688" cy="158496"/>
          </a:xfrm>
          <a:custGeom>
            <a:avLst/>
            <a:gdLst/>
            <a:ahLst/>
            <a:cxnLst/>
            <a:rect l="l" t="t" r="r" b="b"/>
            <a:pathLst>
              <a:path w="786688" h="158496">
                <a:moveTo>
                  <a:pt x="0" y="158496"/>
                </a:moveTo>
                <a:lnTo>
                  <a:pt x="786688" y="158496"/>
                </a:lnTo>
                <a:lnTo>
                  <a:pt x="786688" y="0"/>
                </a:lnTo>
                <a:lnTo>
                  <a:pt x="0" y="0"/>
                </a:lnTo>
                <a:lnTo>
                  <a:pt x="0" y="1584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5024373" y="4811775"/>
            <a:ext cx="24511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20" b="1">
                <a:latin typeface="Times New Roman"/>
                <a:cs typeface="Times New Roman"/>
              </a:rPr>
              <a:t>ة</a:t>
            </a:r>
            <a:r>
              <a:rPr dirty="0" smtClean="0" sz="1100" spc="5" b="1">
                <a:latin typeface="Times New Roman"/>
                <a:cs typeface="Times New Roman"/>
              </a:rPr>
              <a:t>و</a:t>
            </a:r>
            <a:r>
              <a:rPr dirty="0" smtClean="0" sz="1100" spc="-325" b="1">
                <a:latin typeface="Times New Roman"/>
                <a:cs typeface="Times New Roman"/>
              </a:rPr>
              <a:t>ق</a:t>
            </a:r>
            <a:r>
              <a:rPr dirty="0" smtClean="0" sz="1100" spc="-235" b="1">
                <a:latin typeface="Times New Roman"/>
                <a:cs typeface="Times New Roman"/>
              </a:rPr>
              <a:t>ل</a:t>
            </a:r>
            <a:r>
              <a:rPr dirty="0" smtClean="0" sz="1100" spc="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3424173" y="4823459"/>
            <a:ext cx="1536827" cy="304800"/>
          </a:xfrm>
          <a:custGeom>
            <a:avLst/>
            <a:gdLst/>
            <a:ahLst/>
            <a:cxnLst/>
            <a:rect l="l" t="t" r="r" b="b"/>
            <a:pathLst>
              <a:path w="1536827" h="304800">
                <a:moveTo>
                  <a:pt x="0" y="304800"/>
                </a:moveTo>
                <a:lnTo>
                  <a:pt x="1536827" y="304800"/>
                </a:lnTo>
                <a:lnTo>
                  <a:pt x="1536827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3488182" y="4823459"/>
            <a:ext cx="1408811" cy="161544"/>
          </a:xfrm>
          <a:custGeom>
            <a:avLst/>
            <a:gdLst/>
            <a:ahLst/>
            <a:cxnLst/>
            <a:rect l="l" t="t" r="r" b="b"/>
            <a:pathLst>
              <a:path w="1408811" h="161544">
                <a:moveTo>
                  <a:pt x="0" y="161544"/>
                </a:moveTo>
                <a:lnTo>
                  <a:pt x="1408811" y="161544"/>
                </a:lnTo>
                <a:lnTo>
                  <a:pt x="1408811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 txBox="1"/>
          <p:nvPr/>
        </p:nvSpPr>
        <p:spPr>
          <a:xfrm>
            <a:off x="3475482" y="4814823"/>
            <a:ext cx="12128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N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2481960" y="4823459"/>
            <a:ext cx="929944" cy="304800"/>
          </a:xfrm>
          <a:custGeom>
            <a:avLst/>
            <a:gdLst/>
            <a:ahLst/>
            <a:cxnLst/>
            <a:rect l="l" t="t" r="r" b="b"/>
            <a:pathLst>
              <a:path w="929944" h="304800">
                <a:moveTo>
                  <a:pt x="0" y="304800"/>
                </a:moveTo>
                <a:lnTo>
                  <a:pt x="929944" y="304800"/>
                </a:lnTo>
                <a:lnTo>
                  <a:pt x="929944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542920" y="4823459"/>
            <a:ext cx="808024" cy="161544"/>
          </a:xfrm>
          <a:custGeom>
            <a:avLst/>
            <a:gdLst/>
            <a:ahLst/>
            <a:cxnLst/>
            <a:rect l="l" t="t" r="r" b="b"/>
            <a:pathLst>
              <a:path w="808024" h="161544">
                <a:moveTo>
                  <a:pt x="0" y="161544"/>
                </a:moveTo>
                <a:lnTo>
                  <a:pt x="808024" y="161544"/>
                </a:lnTo>
                <a:lnTo>
                  <a:pt x="808024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2536317" y="4814823"/>
            <a:ext cx="10096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F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1149400" y="4823459"/>
            <a:ext cx="1320418" cy="304800"/>
          </a:xfrm>
          <a:custGeom>
            <a:avLst/>
            <a:gdLst/>
            <a:ahLst/>
            <a:cxnLst/>
            <a:rect l="l" t="t" r="r" b="b"/>
            <a:pathLst>
              <a:path w="1320418" h="304800">
                <a:moveTo>
                  <a:pt x="0" y="304800"/>
                </a:moveTo>
                <a:lnTo>
                  <a:pt x="1320418" y="304800"/>
                </a:lnTo>
                <a:lnTo>
                  <a:pt x="1320418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1210665" y="4823459"/>
            <a:ext cx="1195120" cy="161544"/>
          </a:xfrm>
          <a:custGeom>
            <a:avLst/>
            <a:gdLst/>
            <a:ahLst/>
            <a:cxnLst/>
            <a:rect l="l" t="t" r="r" b="b"/>
            <a:pathLst>
              <a:path w="1195120" h="161544">
                <a:moveTo>
                  <a:pt x="0" y="161544"/>
                </a:moveTo>
                <a:lnTo>
                  <a:pt x="1195120" y="161544"/>
                </a:lnTo>
                <a:lnTo>
                  <a:pt x="1195120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1201013" y="4814823"/>
            <a:ext cx="36195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>
                <a:latin typeface="Cambria"/>
                <a:cs typeface="Cambria"/>
              </a:rPr>
              <a:t>F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0">
                <a:latin typeface="Cambria"/>
                <a:cs typeface="Cambria"/>
              </a:rPr>
              <a:t>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1137208" y="4817363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4973065" y="5140451"/>
            <a:ext cx="911656" cy="307848"/>
          </a:xfrm>
          <a:custGeom>
            <a:avLst/>
            <a:gdLst/>
            <a:ahLst/>
            <a:cxnLst/>
            <a:rect l="l" t="t" r="r" b="b"/>
            <a:pathLst>
              <a:path w="911656" h="307848">
                <a:moveTo>
                  <a:pt x="0" y="307848"/>
                </a:moveTo>
                <a:lnTo>
                  <a:pt x="911656" y="307848"/>
                </a:lnTo>
                <a:lnTo>
                  <a:pt x="91165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5034026" y="5140451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 txBox="1"/>
          <p:nvPr/>
        </p:nvSpPr>
        <p:spPr>
          <a:xfrm>
            <a:off x="5024373" y="5128767"/>
            <a:ext cx="32067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0" b="1">
                <a:latin typeface="Times New Roman"/>
                <a:cs typeface="Times New Roman"/>
              </a:rPr>
              <a:t>ط</a:t>
            </a:r>
            <a:r>
              <a:rPr dirty="0" smtClean="0" sz="1100" spc="-100" b="1">
                <a:latin typeface="Times New Roman"/>
                <a:cs typeface="Times New Roman"/>
              </a:rPr>
              <a:t>غ</a:t>
            </a:r>
            <a:r>
              <a:rPr dirty="0" smtClean="0" sz="1100" spc="-345" b="1">
                <a:latin typeface="Times New Roman"/>
                <a:cs typeface="Times New Roman"/>
              </a:rPr>
              <a:t>ض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3424173" y="5140451"/>
            <a:ext cx="1536827" cy="307848"/>
          </a:xfrm>
          <a:custGeom>
            <a:avLst/>
            <a:gdLst/>
            <a:ahLst/>
            <a:cxnLst/>
            <a:rect l="l" t="t" r="r" b="b"/>
            <a:pathLst>
              <a:path w="1536827" h="307848">
                <a:moveTo>
                  <a:pt x="0" y="307848"/>
                </a:moveTo>
                <a:lnTo>
                  <a:pt x="1536827" y="307848"/>
                </a:lnTo>
                <a:lnTo>
                  <a:pt x="1536827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3488182" y="5140451"/>
            <a:ext cx="1408811" cy="164591"/>
          </a:xfrm>
          <a:custGeom>
            <a:avLst/>
            <a:gdLst/>
            <a:ahLst/>
            <a:cxnLst/>
            <a:rect l="l" t="t" r="r" b="b"/>
            <a:pathLst>
              <a:path w="1408811" h="164591">
                <a:moveTo>
                  <a:pt x="0" y="164591"/>
                </a:moveTo>
                <a:lnTo>
                  <a:pt x="1408811" y="164591"/>
                </a:lnTo>
                <a:lnTo>
                  <a:pt x="1408811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 txBox="1"/>
          <p:nvPr/>
        </p:nvSpPr>
        <p:spPr>
          <a:xfrm>
            <a:off x="3475482" y="5131815"/>
            <a:ext cx="35560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-5">
                <a:latin typeface="Cambria"/>
                <a:cs typeface="Cambria"/>
              </a:rPr>
              <a:t>m</a:t>
            </a:r>
            <a:r>
              <a:rPr dirty="0" smtClean="0" baseline="19841" sz="1050" spc="-7">
                <a:latin typeface="Cambria"/>
                <a:cs typeface="Cambria"/>
              </a:rPr>
              <a:t>2</a:t>
            </a:r>
            <a:endParaRPr baseline="19841" sz="1050">
              <a:latin typeface="Cambria"/>
              <a:cs typeface="Cambria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2481960" y="5140451"/>
            <a:ext cx="929944" cy="307848"/>
          </a:xfrm>
          <a:custGeom>
            <a:avLst/>
            <a:gdLst/>
            <a:ahLst/>
            <a:cxnLst/>
            <a:rect l="l" t="t" r="r" b="b"/>
            <a:pathLst>
              <a:path w="929944" h="307848">
                <a:moveTo>
                  <a:pt x="0" y="307848"/>
                </a:moveTo>
                <a:lnTo>
                  <a:pt x="929944" y="307848"/>
                </a:lnTo>
                <a:lnTo>
                  <a:pt x="929944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2542920" y="5140451"/>
            <a:ext cx="808024" cy="164591"/>
          </a:xfrm>
          <a:custGeom>
            <a:avLst/>
            <a:gdLst/>
            <a:ahLst/>
            <a:cxnLst/>
            <a:rect l="l" t="t" r="r" b="b"/>
            <a:pathLst>
              <a:path w="808024" h="164591">
                <a:moveTo>
                  <a:pt x="0" y="164591"/>
                </a:moveTo>
                <a:lnTo>
                  <a:pt x="808024" y="164591"/>
                </a:lnTo>
                <a:lnTo>
                  <a:pt x="808024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 txBox="1"/>
          <p:nvPr/>
        </p:nvSpPr>
        <p:spPr>
          <a:xfrm>
            <a:off x="2536317" y="5131815"/>
            <a:ext cx="10541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1149400" y="5140451"/>
            <a:ext cx="1320418" cy="307848"/>
          </a:xfrm>
          <a:custGeom>
            <a:avLst/>
            <a:gdLst/>
            <a:ahLst/>
            <a:cxnLst/>
            <a:rect l="l" t="t" r="r" b="b"/>
            <a:pathLst>
              <a:path w="1320418" h="307848">
                <a:moveTo>
                  <a:pt x="0" y="307848"/>
                </a:moveTo>
                <a:lnTo>
                  <a:pt x="1320418" y="307848"/>
                </a:lnTo>
                <a:lnTo>
                  <a:pt x="1320418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1210665" y="5140451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1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1201013" y="5131815"/>
            <a:ext cx="55435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</a:t>
            </a:r>
            <a:r>
              <a:rPr dirty="0" smtClean="0" sz="1100" spc="-5">
                <a:latin typeface="Cambria"/>
                <a:cs typeface="Cambria"/>
              </a:rPr>
              <a:t>r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ss</a:t>
            </a:r>
            <a:r>
              <a:rPr dirty="0" smtClean="0" sz="1100" spc="-15">
                <a:latin typeface="Cambria"/>
                <a:cs typeface="Cambria"/>
              </a:rPr>
              <a:t>u</a:t>
            </a:r>
            <a:r>
              <a:rPr dirty="0" smtClean="0" sz="1100" spc="0">
                <a:latin typeface="Cambria"/>
                <a:cs typeface="Cambria"/>
              </a:rPr>
              <a:t>re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1137208" y="5134355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973065" y="5460491"/>
            <a:ext cx="911656" cy="307848"/>
          </a:xfrm>
          <a:custGeom>
            <a:avLst/>
            <a:gdLst/>
            <a:ahLst/>
            <a:cxnLst/>
            <a:rect l="l" t="t" r="r" b="b"/>
            <a:pathLst>
              <a:path w="911656" h="307848">
                <a:moveTo>
                  <a:pt x="0" y="307848"/>
                </a:moveTo>
                <a:lnTo>
                  <a:pt x="911656" y="307848"/>
                </a:lnTo>
                <a:lnTo>
                  <a:pt x="911656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034026" y="5460491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 txBox="1"/>
          <p:nvPr/>
        </p:nvSpPr>
        <p:spPr>
          <a:xfrm>
            <a:off x="5024373" y="5448807"/>
            <a:ext cx="36639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45" b="1">
                <a:latin typeface="Times New Roman"/>
                <a:cs typeface="Times New Roman"/>
              </a:rPr>
              <a:t>ة</a:t>
            </a:r>
            <a:r>
              <a:rPr dirty="0" smtClean="0" sz="1100" spc="0" b="1">
                <a:latin typeface="Times New Roman"/>
                <a:cs typeface="Times New Roman"/>
              </a:rPr>
              <a:t>عر</a:t>
            </a:r>
            <a:r>
              <a:rPr dirty="0" smtClean="0" sz="1100" spc="-380" b="1">
                <a:latin typeface="Times New Roman"/>
                <a:cs typeface="Times New Roman"/>
              </a:rPr>
              <a:t>س</a:t>
            </a:r>
            <a:r>
              <a:rPr dirty="0" smtClean="0" sz="1100" spc="-185" b="1">
                <a:latin typeface="Times New Roman"/>
                <a:cs typeface="Times New Roman"/>
              </a:rPr>
              <a:t>ل</a:t>
            </a:r>
            <a:r>
              <a:rPr dirty="0" smtClean="0" sz="1100" spc="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3424173" y="5460491"/>
            <a:ext cx="1536827" cy="307848"/>
          </a:xfrm>
          <a:custGeom>
            <a:avLst/>
            <a:gdLst/>
            <a:ahLst/>
            <a:cxnLst/>
            <a:rect l="l" t="t" r="r" b="b"/>
            <a:pathLst>
              <a:path w="1536827" h="307848">
                <a:moveTo>
                  <a:pt x="0" y="307848"/>
                </a:moveTo>
                <a:lnTo>
                  <a:pt x="1536827" y="307848"/>
                </a:lnTo>
                <a:lnTo>
                  <a:pt x="1536827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488182" y="5460491"/>
            <a:ext cx="1408811" cy="164591"/>
          </a:xfrm>
          <a:custGeom>
            <a:avLst/>
            <a:gdLst/>
            <a:ahLst/>
            <a:cxnLst/>
            <a:rect l="l" t="t" r="r" b="b"/>
            <a:pathLst>
              <a:path w="1408811" h="164591">
                <a:moveTo>
                  <a:pt x="0" y="164591"/>
                </a:moveTo>
                <a:lnTo>
                  <a:pt x="1408811" y="164591"/>
                </a:lnTo>
                <a:lnTo>
                  <a:pt x="1408811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 txBox="1"/>
          <p:nvPr/>
        </p:nvSpPr>
        <p:spPr>
          <a:xfrm>
            <a:off x="3475482" y="5451855"/>
            <a:ext cx="40132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0">
                <a:latin typeface="Cambria"/>
                <a:cs typeface="Cambria"/>
              </a:rPr>
              <a:t>s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481960" y="5460491"/>
            <a:ext cx="929944" cy="307848"/>
          </a:xfrm>
          <a:custGeom>
            <a:avLst/>
            <a:gdLst/>
            <a:ahLst/>
            <a:cxnLst/>
            <a:rect l="l" t="t" r="r" b="b"/>
            <a:pathLst>
              <a:path w="929944" h="307848">
                <a:moveTo>
                  <a:pt x="0" y="307848"/>
                </a:moveTo>
                <a:lnTo>
                  <a:pt x="929944" y="307848"/>
                </a:lnTo>
                <a:lnTo>
                  <a:pt x="929944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2542920" y="5460491"/>
            <a:ext cx="808024" cy="164591"/>
          </a:xfrm>
          <a:custGeom>
            <a:avLst/>
            <a:gdLst/>
            <a:ahLst/>
            <a:cxnLst/>
            <a:rect l="l" t="t" r="r" b="b"/>
            <a:pathLst>
              <a:path w="808024" h="164591">
                <a:moveTo>
                  <a:pt x="0" y="164591"/>
                </a:moveTo>
                <a:lnTo>
                  <a:pt x="808024" y="164591"/>
                </a:lnTo>
                <a:lnTo>
                  <a:pt x="808024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 txBox="1"/>
          <p:nvPr/>
        </p:nvSpPr>
        <p:spPr>
          <a:xfrm>
            <a:off x="2536317" y="5451855"/>
            <a:ext cx="110489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V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1149400" y="5460491"/>
            <a:ext cx="1320418" cy="307848"/>
          </a:xfrm>
          <a:custGeom>
            <a:avLst/>
            <a:gdLst/>
            <a:ahLst/>
            <a:cxnLst/>
            <a:rect l="l" t="t" r="r" b="b"/>
            <a:pathLst>
              <a:path w="1320418" h="307848">
                <a:moveTo>
                  <a:pt x="0" y="307848"/>
                </a:moveTo>
                <a:lnTo>
                  <a:pt x="1320418" y="307848"/>
                </a:lnTo>
                <a:lnTo>
                  <a:pt x="1320418" y="0"/>
                </a:lnTo>
                <a:lnTo>
                  <a:pt x="0" y="0"/>
                </a:lnTo>
                <a:lnTo>
                  <a:pt x="0" y="307848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210665" y="5460491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1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1201013" y="5451855"/>
            <a:ext cx="492759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v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5">
                <a:latin typeface="Cambria"/>
                <a:cs typeface="Cambria"/>
              </a:rPr>
              <a:t>l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y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1137208" y="5454395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973065" y="5780480"/>
            <a:ext cx="911656" cy="308152"/>
          </a:xfrm>
          <a:custGeom>
            <a:avLst/>
            <a:gdLst/>
            <a:ahLst/>
            <a:cxnLst/>
            <a:rect l="l" t="t" r="r" b="b"/>
            <a:pathLst>
              <a:path w="911656" h="308152">
                <a:moveTo>
                  <a:pt x="0" y="308152"/>
                </a:moveTo>
                <a:lnTo>
                  <a:pt x="911656" y="308152"/>
                </a:lnTo>
                <a:lnTo>
                  <a:pt x="911656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034026" y="5780480"/>
            <a:ext cx="786688" cy="161848"/>
          </a:xfrm>
          <a:custGeom>
            <a:avLst/>
            <a:gdLst/>
            <a:ahLst/>
            <a:cxnLst/>
            <a:rect l="l" t="t" r="r" b="b"/>
            <a:pathLst>
              <a:path w="786688" h="161848">
                <a:moveTo>
                  <a:pt x="0" y="161848"/>
                </a:moveTo>
                <a:lnTo>
                  <a:pt x="786688" y="161848"/>
                </a:lnTo>
                <a:lnTo>
                  <a:pt x="786688" y="0"/>
                </a:lnTo>
                <a:lnTo>
                  <a:pt x="0" y="0"/>
                </a:lnTo>
                <a:lnTo>
                  <a:pt x="0" y="161848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5024373" y="5769101"/>
            <a:ext cx="43688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225" b="1">
                <a:latin typeface="Times New Roman"/>
                <a:cs typeface="Times New Roman"/>
              </a:rPr>
              <a:t>ف</a:t>
            </a:r>
            <a:r>
              <a:rPr dirty="0" smtClean="0" sz="1100" spc="-204" b="1">
                <a:latin typeface="Times New Roman"/>
                <a:cs typeface="Times New Roman"/>
              </a:rPr>
              <a:t>ي</a:t>
            </a:r>
            <a:r>
              <a:rPr dirty="0" smtClean="0" sz="1100" spc="-100" b="1">
                <a:latin typeface="Times New Roman"/>
                <a:cs typeface="Times New Roman"/>
              </a:rPr>
              <a:t>ر</a:t>
            </a:r>
            <a:r>
              <a:rPr dirty="0" smtClean="0" sz="1100" spc="-245" b="1">
                <a:latin typeface="Times New Roman"/>
                <a:cs typeface="Times New Roman"/>
              </a:rPr>
              <a:t>ص</a:t>
            </a:r>
            <a:r>
              <a:rPr dirty="0" smtClean="0" sz="1100" spc="-440" b="1">
                <a:latin typeface="Times New Roman"/>
                <a:cs typeface="Times New Roman"/>
              </a:rPr>
              <a:t>ت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3424173" y="5780480"/>
            <a:ext cx="1536827" cy="308152"/>
          </a:xfrm>
          <a:custGeom>
            <a:avLst/>
            <a:gdLst/>
            <a:ahLst/>
            <a:cxnLst/>
            <a:rect l="l" t="t" r="r" b="b"/>
            <a:pathLst>
              <a:path w="1536827" h="308152">
                <a:moveTo>
                  <a:pt x="0" y="308152"/>
                </a:moveTo>
                <a:lnTo>
                  <a:pt x="1536827" y="308152"/>
                </a:lnTo>
                <a:lnTo>
                  <a:pt x="1536827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488182" y="5780480"/>
            <a:ext cx="1408811" cy="164896"/>
          </a:xfrm>
          <a:custGeom>
            <a:avLst/>
            <a:gdLst/>
            <a:ahLst/>
            <a:cxnLst/>
            <a:rect l="l" t="t" r="r" b="b"/>
            <a:pathLst>
              <a:path w="1408811" h="164896">
                <a:moveTo>
                  <a:pt x="0" y="164896"/>
                </a:moveTo>
                <a:lnTo>
                  <a:pt x="1408811" y="164896"/>
                </a:lnTo>
                <a:lnTo>
                  <a:pt x="1408811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 txBox="1"/>
          <p:nvPr/>
        </p:nvSpPr>
        <p:spPr>
          <a:xfrm>
            <a:off x="3475482" y="5772149"/>
            <a:ext cx="45021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10">
                <a:latin typeface="Cambria"/>
                <a:cs typeface="Cambria"/>
              </a:rPr>
              <a:t>M</a:t>
            </a:r>
            <a:r>
              <a:rPr dirty="0" smtClean="0" baseline="19841" sz="1050" spc="-15">
                <a:latin typeface="Cambria"/>
                <a:cs typeface="Cambria"/>
              </a:rPr>
              <a:t>3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0">
                <a:latin typeface="Cambria"/>
                <a:cs typeface="Cambria"/>
              </a:rPr>
              <a:t>s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c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2481960" y="5780480"/>
            <a:ext cx="929944" cy="308152"/>
          </a:xfrm>
          <a:custGeom>
            <a:avLst/>
            <a:gdLst/>
            <a:ahLst/>
            <a:cxnLst/>
            <a:rect l="l" t="t" r="r" b="b"/>
            <a:pathLst>
              <a:path w="929944" h="308152">
                <a:moveTo>
                  <a:pt x="0" y="308152"/>
                </a:moveTo>
                <a:lnTo>
                  <a:pt x="929944" y="308152"/>
                </a:lnTo>
                <a:lnTo>
                  <a:pt x="929944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2542920" y="5780480"/>
            <a:ext cx="808024" cy="164896"/>
          </a:xfrm>
          <a:custGeom>
            <a:avLst/>
            <a:gdLst/>
            <a:ahLst/>
            <a:cxnLst/>
            <a:rect l="l" t="t" r="r" b="b"/>
            <a:pathLst>
              <a:path w="808024" h="164896">
                <a:moveTo>
                  <a:pt x="0" y="164896"/>
                </a:moveTo>
                <a:lnTo>
                  <a:pt x="808024" y="164896"/>
                </a:lnTo>
                <a:lnTo>
                  <a:pt x="808024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2536317" y="5772149"/>
            <a:ext cx="11747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Q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1149400" y="5780480"/>
            <a:ext cx="1320418" cy="308152"/>
          </a:xfrm>
          <a:custGeom>
            <a:avLst/>
            <a:gdLst/>
            <a:ahLst/>
            <a:cxnLst/>
            <a:rect l="l" t="t" r="r" b="b"/>
            <a:pathLst>
              <a:path w="1320418" h="308152">
                <a:moveTo>
                  <a:pt x="0" y="308152"/>
                </a:moveTo>
                <a:lnTo>
                  <a:pt x="1320418" y="308152"/>
                </a:lnTo>
                <a:lnTo>
                  <a:pt x="1320418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1210665" y="5780480"/>
            <a:ext cx="1195120" cy="164896"/>
          </a:xfrm>
          <a:custGeom>
            <a:avLst/>
            <a:gdLst/>
            <a:ahLst/>
            <a:cxnLst/>
            <a:rect l="l" t="t" r="r" b="b"/>
            <a:pathLst>
              <a:path w="1195120" h="164896">
                <a:moveTo>
                  <a:pt x="0" y="164896"/>
                </a:moveTo>
                <a:lnTo>
                  <a:pt x="1195120" y="164896"/>
                </a:lnTo>
                <a:lnTo>
                  <a:pt x="1195120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 txBox="1"/>
          <p:nvPr/>
        </p:nvSpPr>
        <p:spPr>
          <a:xfrm>
            <a:off x="1201013" y="5772149"/>
            <a:ext cx="61785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5">
                <a:latin typeface="Cambria"/>
                <a:cs typeface="Cambria"/>
              </a:rPr>
              <a:t>D</a:t>
            </a:r>
            <a:r>
              <a:rPr dirty="0" smtClean="0" sz="1100" spc="0">
                <a:latin typeface="Cambria"/>
                <a:cs typeface="Cambria"/>
              </a:rPr>
              <a:t>is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h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0">
                <a:latin typeface="Cambria"/>
                <a:cs typeface="Cambria"/>
              </a:rPr>
              <a:t>rge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1137208" y="5774435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4973065" y="6100825"/>
            <a:ext cx="911656" cy="304800"/>
          </a:xfrm>
          <a:custGeom>
            <a:avLst/>
            <a:gdLst/>
            <a:ahLst/>
            <a:cxnLst/>
            <a:rect l="l" t="t" r="r" b="b"/>
            <a:pathLst>
              <a:path w="911656" h="304800">
                <a:moveTo>
                  <a:pt x="0" y="304800"/>
                </a:moveTo>
                <a:lnTo>
                  <a:pt x="911656" y="304800"/>
                </a:lnTo>
                <a:lnTo>
                  <a:pt x="911656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5034026" y="6100825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4"/>
                </a:moveTo>
                <a:lnTo>
                  <a:pt x="786688" y="161544"/>
                </a:lnTo>
                <a:lnTo>
                  <a:pt x="786688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 txBox="1"/>
          <p:nvPr/>
        </p:nvSpPr>
        <p:spPr>
          <a:xfrm>
            <a:off x="5024373" y="6089141"/>
            <a:ext cx="35115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>
                <a:latin typeface="Times New Roman"/>
                <a:cs typeface="Times New Roman"/>
              </a:rPr>
              <a:t>ل</a:t>
            </a:r>
            <a:r>
              <a:rPr dirty="0" smtClean="0" sz="1100" spc="-430" b="1">
                <a:latin typeface="Times New Roman"/>
                <a:cs typeface="Times New Roman"/>
              </a:rPr>
              <a:t>ي</a:t>
            </a:r>
            <a:r>
              <a:rPr dirty="0" smtClean="0" sz="1100" spc="-135" b="1">
                <a:latin typeface="Times New Roman"/>
                <a:cs typeface="Times New Roman"/>
              </a:rPr>
              <a:t>ج</a:t>
            </a:r>
            <a:r>
              <a:rPr dirty="0" smtClean="0" sz="1100" spc="-120" b="1">
                <a:latin typeface="Times New Roman"/>
                <a:cs typeface="Times New Roman"/>
              </a:rPr>
              <a:t>ع</a:t>
            </a:r>
            <a:r>
              <a:rPr dirty="0" smtClean="0" sz="1100" spc="-440" b="1">
                <a:latin typeface="Times New Roman"/>
                <a:cs typeface="Times New Roman"/>
              </a:rPr>
              <a:t>ت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3424173" y="6100825"/>
            <a:ext cx="1536827" cy="304800"/>
          </a:xfrm>
          <a:custGeom>
            <a:avLst/>
            <a:gdLst/>
            <a:ahLst/>
            <a:cxnLst/>
            <a:rect l="l" t="t" r="r" b="b"/>
            <a:pathLst>
              <a:path w="1536827" h="304800">
                <a:moveTo>
                  <a:pt x="0" y="304800"/>
                </a:moveTo>
                <a:lnTo>
                  <a:pt x="1536827" y="304800"/>
                </a:lnTo>
                <a:lnTo>
                  <a:pt x="1536827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8182" y="6100825"/>
            <a:ext cx="1408811" cy="164591"/>
          </a:xfrm>
          <a:custGeom>
            <a:avLst/>
            <a:gdLst/>
            <a:ahLst/>
            <a:cxnLst/>
            <a:rect l="l" t="t" r="r" b="b"/>
            <a:pathLst>
              <a:path w="1408811" h="164591">
                <a:moveTo>
                  <a:pt x="0" y="164591"/>
                </a:moveTo>
                <a:lnTo>
                  <a:pt x="1408811" y="164591"/>
                </a:lnTo>
                <a:lnTo>
                  <a:pt x="1408811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 txBox="1"/>
          <p:nvPr/>
        </p:nvSpPr>
        <p:spPr>
          <a:xfrm>
            <a:off x="3475482" y="6092189"/>
            <a:ext cx="32194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5">
                <a:latin typeface="Cambria"/>
                <a:cs typeface="Cambria"/>
              </a:rPr>
              <a:t>s</a:t>
            </a:r>
            <a:r>
              <a:rPr dirty="0" smtClean="0" baseline="19841" sz="1050" spc="-7">
                <a:latin typeface="Cambria"/>
                <a:cs typeface="Cambria"/>
              </a:rPr>
              <a:t>2</a:t>
            </a:r>
            <a:endParaRPr baseline="19841" sz="1050">
              <a:latin typeface="Cambria"/>
              <a:cs typeface="Cambria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2481960" y="6100825"/>
            <a:ext cx="929944" cy="304800"/>
          </a:xfrm>
          <a:custGeom>
            <a:avLst/>
            <a:gdLst/>
            <a:ahLst/>
            <a:cxnLst/>
            <a:rect l="l" t="t" r="r" b="b"/>
            <a:pathLst>
              <a:path w="929944" h="304800">
                <a:moveTo>
                  <a:pt x="0" y="304800"/>
                </a:moveTo>
                <a:lnTo>
                  <a:pt x="929944" y="304800"/>
                </a:lnTo>
                <a:lnTo>
                  <a:pt x="929944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2542920" y="6100825"/>
            <a:ext cx="808024" cy="164591"/>
          </a:xfrm>
          <a:custGeom>
            <a:avLst/>
            <a:gdLst/>
            <a:ahLst/>
            <a:cxnLst/>
            <a:rect l="l" t="t" r="r" b="b"/>
            <a:pathLst>
              <a:path w="808024" h="164591">
                <a:moveTo>
                  <a:pt x="0" y="164591"/>
                </a:moveTo>
                <a:lnTo>
                  <a:pt x="808024" y="164591"/>
                </a:lnTo>
                <a:lnTo>
                  <a:pt x="808024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 txBox="1"/>
          <p:nvPr/>
        </p:nvSpPr>
        <p:spPr>
          <a:xfrm>
            <a:off x="2536317" y="6092189"/>
            <a:ext cx="9398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a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1149400" y="6100825"/>
            <a:ext cx="1320418" cy="304800"/>
          </a:xfrm>
          <a:custGeom>
            <a:avLst/>
            <a:gdLst/>
            <a:ahLst/>
            <a:cxnLst/>
            <a:rect l="l" t="t" r="r" b="b"/>
            <a:pathLst>
              <a:path w="1320418" h="304800">
                <a:moveTo>
                  <a:pt x="0" y="304800"/>
                </a:moveTo>
                <a:lnTo>
                  <a:pt x="1320418" y="304800"/>
                </a:lnTo>
                <a:lnTo>
                  <a:pt x="1320418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1210665" y="6100825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1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 txBox="1"/>
          <p:nvPr/>
        </p:nvSpPr>
        <p:spPr>
          <a:xfrm>
            <a:off x="1201013" y="6092189"/>
            <a:ext cx="77089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>
                <a:latin typeface="Cambria"/>
                <a:cs typeface="Cambria"/>
              </a:rPr>
              <a:t>A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5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n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1137208" y="6094729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973065" y="6420865"/>
            <a:ext cx="911656" cy="417575"/>
          </a:xfrm>
          <a:custGeom>
            <a:avLst/>
            <a:gdLst/>
            <a:ahLst/>
            <a:cxnLst/>
            <a:rect l="l" t="t" r="r" b="b"/>
            <a:pathLst>
              <a:path w="911656" h="417575">
                <a:moveTo>
                  <a:pt x="0" y="417575"/>
                </a:moveTo>
                <a:lnTo>
                  <a:pt x="911656" y="417575"/>
                </a:lnTo>
                <a:lnTo>
                  <a:pt x="911656" y="0"/>
                </a:lnTo>
                <a:lnTo>
                  <a:pt x="0" y="0"/>
                </a:lnTo>
                <a:lnTo>
                  <a:pt x="0" y="417575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5034026" y="6420865"/>
            <a:ext cx="786688" cy="158496"/>
          </a:xfrm>
          <a:custGeom>
            <a:avLst/>
            <a:gdLst/>
            <a:ahLst/>
            <a:cxnLst/>
            <a:rect l="l" t="t" r="r" b="b"/>
            <a:pathLst>
              <a:path w="786688" h="158496">
                <a:moveTo>
                  <a:pt x="0" y="158496"/>
                </a:moveTo>
                <a:lnTo>
                  <a:pt x="786688" y="158496"/>
                </a:lnTo>
                <a:lnTo>
                  <a:pt x="786688" y="0"/>
                </a:lnTo>
                <a:lnTo>
                  <a:pt x="0" y="0"/>
                </a:lnTo>
                <a:lnTo>
                  <a:pt x="0" y="158496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 txBox="1"/>
          <p:nvPr/>
        </p:nvSpPr>
        <p:spPr>
          <a:xfrm>
            <a:off x="5024373" y="6409181"/>
            <a:ext cx="73215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95" b="1">
                <a:latin typeface="Times New Roman"/>
                <a:cs typeface="Times New Roman"/>
              </a:rPr>
              <a:t>ي</a:t>
            </a:r>
            <a:r>
              <a:rPr dirty="0" smtClean="0" sz="1100" spc="-345" b="1">
                <a:latin typeface="Times New Roman"/>
                <a:cs typeface="Times New Roman"/>
              </a:rPr>
              <a:t>ض</a:t>
            </a:r>
            <a:r>
              <a:rPr dirty="0" smtClean="0" sz="1100" spc="-85" b="1">
                <a:latin typeface="Times New Roman"/>
                <a:cs typeface="Times New Roman"/>
              </a:rPr>
              <a:t>رل</a:t>
            </a:r>
            <a:r>
              <a:rPr dirty="0" smtClean="0" sz="1100" spc="-55" b="1">
                <a:latin typeface="Times New Roman"/>
                <a:cs typeface="Times New Roman"/>
              </a:rPr>
              <a:t>ا</a:t>
            </a:r>
            <a:r>
              <a:rPr dirty="0" smtClean="0" sz="1100" spc="0" b="1">
                <a:latin typeface="Times New Roman"/>
                <a:cs typeface="Times New Roman"/>
              </a:rPr>
              <a:t>ا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5" b="1">
                <a:latin typeface="Times New Roman"/>
                <a:cs typeface="Times New Roman"/>
              </a:rPr>
              <a:t>ل</a:t>
            </a:r>
            <a:r>
              <a:rPr dirty="0" smtClean="0" sz="1100" spc="-430" b="1">
                <a:latin typeface="Times New Roman"/>
                <a:cs typeface="Times New Roman"/>
              </a:rPr>
              <a:t>ي</a:t>
            </a:r>
            <a:r>
              <a:rPr dirty="0" smtClean="0" sz="1100" spc="-135" b="1">
                <a:latin typeface="Times New Roman"/>
                <a:cs typeface="Times New Roman"/>
              </a:rPr>
              <a:t>ج</a:t>
            </a:r>
            <a:r>
              <a:rPr dirty="0" smtClean="0" sz="1100" spc="-120" b="1">
                <a:latin typeface="Times New Roman"/>
                <a:cs typeface="Times New Roman"/>
              </a:rPr>
              <a:t>ع</a:t>
            </a:r>
            <a:r>
              <a:rPr dirty="0" smtClean="0" sz="1100" spc="-440" b="1">
                <a:latin typeface="Times New Roman"/>
                <a:cs typeface="Times New Roman"/>
              </a:rPr>
              <a:t>ت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3424173" y="6420865"/>
            <a:ext cx="1536827" cy="417575"/>
          </a:xfrm>
          <a:custGeom>
            <a:avLst/>
            <a:gdLst/>
            <a:ahLst/>
            <a:cxnLst/>
            <a:rect l="l" t="t" r="r" b="b"/>
            <a:pathLst>
              <a:path w="1536827" h="417575">
                <a:moveTo>
                  <a:pt x="0" y="417575"/>
                </a:moveTo>
                <a:lnTo>
                  <a:pt x="1536827" y="417575"/>
                </a:lnTo>
                <a:lnTo>
                  <a:pt x="1536827" y="0"/>
                </a:lnTo>
                <a:lnTo>
                  <a:pt x="0" y="0"/>
                </a:lnTo>
                <a:lnTo>
                  <a:pt x="0" y="417575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3488182" y="6420865"/>
            <a:ext cx="1408811" cy="161544"/>
          </a:xfrm>
          <a:custGeom>
            <a:avLst/>
            <a:gdLst/>
            <a:ahLst/>
            <a:cxnLst/>
            <a:rect l="l" t="t" r="r" b="b"/>
            <a:pathLst>
              <a:path w="1408811" h="161544">
                <a:moveTo>
                  <a:pt x="0" y="161544"/>
                </a:moveTo>
                <a:lnTo>
                  <a:pt x="1408811" y="161544"/>
                </a:lnTo>
                <a:lnTo>
                  <a:pt x="1408811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 txBox="1"/>
          <p:nvPr/>
        </p:nvSpPr>
        <p:spPr>
          <a:xfrm>
            <a:off x="3475482" y="6412229"/>
            <a:ext cx="32194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5">
                <a:latin typeface="Cambria"/>
                <a:cs typeface="Cambria"/>
              </a:rPr>
              <a:t>s</a:t>
            </a:r>
            <a:r>
              <a:rPr dirty="0" smtClean="0" baseline="19841" sz="1050" spc="-7">
                <a:latin typeface="Cambria"/>
                <a:cs typeface="Cambria"/>
              </a:rPr>
              <a:t>2</a:t>
            </a:r>
            <a:endParaRPr baseline="19841" sz="1050">
              <a:latin typeface="Cambria"/>
              <a:cs typeface="Cambria"/>
            </a:endParaRPr>
          </a:p>
        </p:txBody>
      </p:sp>
      <p:sp>
        <p:nvSpPr>
          <p:cNvPr id="177" name="object 177"/>
          <p:cNvSpPr txBox="1"/>
          <p:nvPr/>
        </p:nvSpPr>
        <p:spPr>
          <a:xfrm>
            <a:off x="4094479" y="6412229"/>
            <a:ext cx="39243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>
                <a:latin typeface="Cambria"/>
                <a:cs typeface="Cambria"/>
              </a:rPr>
              <a:t>(</a:t>
            </a:r>
            <a:r>
              <a:rPr dirty="0" smtClean="0" sz="1100" spc="-15">
                <a:latin typeface="Cambria"/>
                <a:cs typeface="Cambria"/>
              </a:rPr>
              <a:t>9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10">
                <a:latin typeface="Cambria"/>
                <a:cs typeface="Cambria"/>
              </a:rPr>
              <a:t>8</a:t>
            </a:r>
            <a:r>
              <a:rPr dirty="0" smtClean="0" sz="1100" spc="-15">
                <a:latin typeface="Cambria"/>
                <a:cs typeface="Cambria"/>
              </a:rPr>
              <a:t>1</a:t>
            </a:r>
            <a:r>
              <a:rPr dirty="0" smtClean="0" sz="1100" spc="0">
                <a:latin typeface="Cambria"/>
                <a:cs typeface="Cambria"/>
              </a:rPr>
              <a:t>)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2481960" y="6420865"/>
            <a:ext cx="929944" cy="417575"/>
          </a:xfrm>
          <a:custGeom>
            <a:avLst/>
            <a:gdLst/>
            <a:ahLst/>
            <a:cxnLst/>
            <a:rect l="l" t="t" r="r" b="b"/>
            <a:pathLst>
              <a:path w="929944" h="417575">
                <a:moveTo>
                  <a:pt x="0" y="417575"/>
                </a:moveTo>
                <a:lnTo>
                  <a:pt x="929944" y="417575"/>
                </a:lnTo>
                <a:lnTo>
                  <a:pt x="929944" y="0"/>
                </a:lnTo>
                <a:lnTo>
                  <a:pt x="0" y="0"/>
                </a:lnTo>
                <a:lnTo>
                  <a:pt x="0" y="417575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2542920" y="6420865"/>
            <a:ext cx="808024" cy="161544"/>
          </a:xfrm>
          <a:custGeom>
            <a:avLst/>
            <a:gdLst/>
            <a:ahLst/>
            <a:cxnLst/>
            <a:rect l="l" t="t" r="r" b="b"/>
            <a:pathLst>
              <a:path w="808024" h="161544">
                <a:moveTo>
                  <a:pt x="0" y="161544"/>
                </a:moveTo>
                <a:lnTo>
                  <a:pt x="808024" y="161544"/>
                </a:lnTo>
                <a:lnTo>
                  <a:pt x="808024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 txBox="1"/>
          <p:nvPr/>
        </p:nvSpPr>
        <p:spPr>
          <a:xfrm>
            <a:off x="2536317" y="6412229"/>
            <a:ext cx="9525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g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1149400" y="6420865"/>
            <a:ext cx="1320418" cy="417575"/>
          </a:xfrm>
          <a:custGeom>
            <a:avLst/>
            <a:gdLst/>
            <a:ahLst/>
            <a:cxnLst/>
            <a:rect l="l" t="t" r="r" b="b"/>
            <a:pathLst>
              <a:path w="1320418" h="417575">
                <a:moveTo>
                  <a:pt x="0" y="417575"/>
                </a:moveTo>
                <a:lnTo>
                  <a:pt x="1320418" y="417575"/>
                </a:lnTo>
                <a:lnTo>
                  <a:pt x="1320418" y="0"/>
                </a:lnTo>
                <a:lnTo>
                  <a:pt x="0" y="0"/>
                </a:lnTo>
                <a:lnTo>
                  <a:pt x="0" y="417575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1210665" y="6420865"/>
            <a:ext cx="1195120" cy="161544"/>
          </a:xfrm>
          <a:custGeom>
            <a:avLst/>
            <a:gdLst/>
            <a:ahLst/>
            <a:cxnLst/>
            <a:rect l="l" t="t" r="r" b="b"/>
            <a:pathLst>
              <a:path w="1195120" h="161544">
                <a:moveTo>
                  <a:pt x="0" y="161544"/>
                </a:moveTo>
                <a:lnTo>
                  <a:pt x="1195120" y="161544"/>
                </a:lnTo>
                <a:lnTo>
                  <a:pt x="1195120" y="0"/>
                </a:lnTo>
                <a:lnTo>
                  <a:pt x="0" y="0"/>
                </a:lnTo>
                <a:lnTo>
                  <a:pt x="0" y="161544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1210665" y="6582409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2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 txBox="1"/>
          <p:nvPr/>
        </p:nvSpPr>
        <p:spPr>
          <a:xfrm>
            <a:off x="1201013" y="6422897"/>
            <a:ext cx="770890" cy="330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270"/>
              </a:lnSpc>
            </a:pPr>
            <a:r>
              <a:rPr dirty="0" smtClean="0" sz="1100">
                <a:latin typeface="Cambria"/>
                <a:cs typeface="Cambria"/>
              </a:rPr>
              <a:t>G</a:t>
            </a:r>
            <a:r>
              <a:rPr dirty="0" smtClean="0" sz="1100" spc="-5">
                <a:latin typeface="Cambria"/>
                <a:cs typeface="Cambria"/>
              </a:rPr>
              <a:t>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-5">
                <a:latin typeface="Cambria"/>
                <a:cs typeface="Cambria"/>
              </a:rPr>
              <a:t>v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y</a:t>
            </a:r>
            <a:r>
              <a:rPr dirty="0" smtClean="0" sz="1100" spc="0">
                <a:latin typeface="Cambria"/>
                <a:cs typeface="Cambria"/>
              </a:rPr>
              <a:t> </a:t>
            </a:r>
            <a:r>
              <a:rPr dirty="0" smtClean="0" sz="1100" spc="5">
                <a:latin typeface="Cambria"/>
                <a:cs typeface="Cambria"/>
              </a:rPr>
              <a:t>A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0">
                <a:latin typeface="Cambria"/>
                <a:cs typeface="Cambria"/>
              </a:rPr>
              <a:t>c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-15">
                <a:latin typeface="Cambria"/>
                <a:cs typeface="Cambria"/>
              </a:rPr>
              <a:t>l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15">
                <a:latin typeface="Cambria"/>
                <a:cs typeface="Cambria"/>
              </a:rPr>
              <a:t>a</a:t>
            </a:r>
            <a:r>
              <a:rPr dirty="0" smtClean="0" sz="1100" spc="5">
                <a:latin typeface="Cambria"/>
                <a:cs typeface="Cambria"/>
              </a:rPr>
              <a:t>t</a:t>
            </a:r>
            <a:r>
              <a:rPr dirty="0" smtClean="0" sz="1100" spc="0">
                <a:latin typeface="Cambria"/>
                <a:cs typeface="Cambria"/>
              </a:rPr>
              <a:t>i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n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1137208" y="6411721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1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973065" y="6850709"/>
            <a:ext cx="911656" cy="308152"/>
          </a:xfrm>
          <a:custGeom>
            <a:avLst/>
            <a:gdLst/>
            <a:ahLst/>
            <a:cxnLst/>
            <a:rect l="l" t="t" r="r" b="b"/>
            <a:pathLst>
              <a:path w="911656" h="308152">
                <a:moveTo>
                  <a:pt x="0" y="308152"/>
                </a:moveTo>
                <a:lnTo>
                  <a:pt x="911656" y="308152"/>
                </a:lnTo>
                <a:lnTo>
                  <a:pt x="911656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5034026" y="6850709"/>
            <a:ext cx="786688" cy="161848"/>
          </a:xfrm>
          <a:custGeom>
            <a:avLst/>
            <a:gdLst/>
            <a:ahLst/>
            <a:cxnLst/>
            <a:rect l="l" t="t" r="r" b="b"/>
            <a:pathLst>
              <a:path w="786688" h="161848">
                <a:moveTo>
                  <a:pt x="0" y="161848"/>
                </a:moveTo>
                <a:lnTo>
                  <a:pt x="786688" y="161848"/>
                </a:lnTo>
                <a:lnTo>
                  <a:pt x="786688" y="0"/>
                </a:lnTo>
                <a:lnTo>
                  <a:pt x="0" y="0"/>
                </a:lnTo>
                <a:lnTo>
                  <a:pt x="0" y="161848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 txBox="1"/>
          <p:nvPr/>
        </p:nvSpPr>
        <p:spPr>
          <a:xfrm>
            <a:off x="5024373" y="6839330"/>
            <a:ext cx="28765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20" b="1">
                <a:latin typeface="Times New Roman"/>
                <a:cs typeface="Times New Roman"/>
              </a:rPr>
              <a:t>ل</a:t>
            </a:r>
            <a:r>
              <a:rPr dirty="0" smtClean="0" sz="1100" spc="-195" b="1">
                <a:latin typeface="Times New Roman"/>
                <a:cs typeface="Times New Roman"/>
              </a:rPr>
              <a:t>غ</a:t>
            </a:r>
            <a:r>
              <a:rPr dirty="0" smtClean="0" sz="1100" spc="-380" b="1">
                <a:latin typeface="Times New Roman"/>
                <a:cs typeface="Times New Roman"/>
              </a:rPr>
              <a:t>ش</a:t>
            </a:r>
            <a:r>
              <a:rPr dirty="0" smtClean="0" sz="1100" spc="-185" b="1">
                <a:latin typeface="Times New Roman"/>
                <a:cs typeface="Times New Roman"/>
              </a:rPr>
              <a:t>ل</a:t>
            </a:r>
            <a:r>
              <a:rPr dirty="0" smtClean="0" sz="1100" spc="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3424173" y="6850709"/>
            <a:ext cx="1536827" cy="308152"/>
          </a:xfrm>
          <a:custGeom>
            <a:avLst/>
            <a:gdLst/>
            <a:ahLst/>
            <a:cxnLst/>
            <a:rect l="l" t="t" r="r" b="b"/>
            <a:pathLst>
              <a:path w="1536827" h="308152">
                <a:moveTo>
                  <a:pt x="0" y="308152"/>
                </a:moveTo>
                <a:lnTo>
                  <a:pt x="1536827" y="308152"/>
                </a:lnTo>
                <a:lnTo>
                  <a:pt x="1536827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3488182" y="6850709"/>
            <a:ext cx="1408811" cy="164896"/>
          </a:xfrm>
          <a:custGeom>
            <a:avLst/>
            <a:gdLst/>
            <a:ahLst/>
            <a:cxnLst/>
            <a:rect l="l" t="t" r="r" b="b"/>
            <a:pathLst>
              <a:path w="1408811" h="164896">
                <a:moveTo>
                  <a:pt x="0" y="164896"/>
                </a:moveTo>
                <a:lnTo>
                  <a:pt x="1408811" y="164896"/>
                </a:lnTo>
                <a:lnTo>
                  <a:pt x="1408811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 txBox="1"/>
          <p:nvPr/>
        </p:nvSpPr>
        <p:spPr>
          <a:xfrm>
            <a:off x="3475482" y="6842379"/>
            <a:ext cx="26416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0">
                <a:latin typeface="Cambria"/>
                <a:cs typeface="Cambria"/>
              </a:rPr>
              <a:t>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2481960" y="6850709"/>
            <a:ext cx="929944" cy="308152"/>
          </a:xfrm>
          <a:custGeom>
            <a:avLst/>
            <a:gdLst/>
            <a:ahLst/>
            <a:cxnLst/>
            <a:rect l="l" t="t" r="r" b="b"/>
            <a:pathLst>
              <a:path w="929944" h="308152">
                <a:moveTo>
                  <a:pt x="0" y="308152"/>
                </a:moveTo>
                <a:lnTo>
                  <a:pt x="929944" y="308152"/>
                </a:lnTo>
                <a:lnTo>
                  <a:pt x="929944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2542920" y="6850709"/>
            <a:ext cx="808024" cy="164896"/>
          </a:xfrm>
          <a:custGeom>
            <a:avLst/>
            <a:gdLst/>
            <a:ahLst/>
            <a:cxnLst/>
            <a:rect l="l" t="t" r="r" b="b"/>
            <a:pathLst>
              <a:path w="808024" h="164896">
                <a:moveTo>
                  <a:pt x="0" y="164896"/>
                </a:moveTo>
                <a:lnTo>
                  <a:pt x="808024" y="164896"/>
                </a:lnTo>
                <a:lnTo>
                  <a:pt x="808024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 txBox="1"/>
          <p:nvPr/>
        </p:nvSpPr>
        <p:spPr>
          <a:xfrm>
            <a:off x="2536317" y="6842379"/>
            <a:ext cx="15494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W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1149400" y="6850709"/>
            <a:ext cx="1320418" cy="308152"/>
          </a:xfrm>
          <a:custGeom>
            <a:avLst/>
            <a:gdLst/>
            <a:ahLst/>
            <a:cxnLst/>
            <a:rect l="l" t="t" r="r" b="b"/>
            <a:pathLst>
              <a:path w="1320418" h="308152">
                <a:moveTo>
                  <a:pt x="0" y="308152"/>
                </a:moveTo>
                <a:lnTo>
                  <a:pt x="1320418" y="308152"/>
                </a:lnTo>
                <a:lnTo>
                  <a:pt x="1320418" y="0"/>
                </a:lnTo>
                <a:lnTo>
                  <a:pt x="0" y="0"/>
                </a:lnTo>
                <a:lnTo>
                  <a:pt x="0" y="308152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1210665" y="6850709"/>
            <a:ext cx="1195120" cy="164896"/>
          </a:xfrm>
          <a:custGeom>
            <a:avLst/>
            <a:gdLst/>
            <a:ahLst/>
            <a:cxnLst/>
            <a:rect l="l" t="t" r="r" b="b"/>
            <a:pathLst>
              <a:path w="1195120" h="164896">
                <a:moveTo>
                  <a:pt x="0" y="164896"/>
                </a:moveTo>
                <a:lnTo>
                  <a:pt x="1195120" y="164896"/>
                </a:lnTo>
                <a:lnTo>
                  <a:pt x="1195120" y="0"/>
                </a:lnTo>
                <a:lnTo>
                  <a:pt x="0" y="0"/>
                </a:lnTo>
                <a:lnTo>
                  <a:pt x="0" y="164896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 txBox="1"/>
          <p:nvPr/>
        </p:nvSpPr>
        <p:spPr>
          <a:xfrm>
            <a:off x="1201013" y="6842379"/>
            <a:ext cx="35814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W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rk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1137208" y="6844538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4973065" y="7171054"/>
            <a:ext cx="911656" cy="292607"/>
          </a:xfrm>
          <a:custGeom>
            <a:avLst/>
            <a:gdLst/>
            <a:ahLst/>
            <a:cxnLst/>
            <a:rect l="l" t="t" r="r" b="b"/>
            <a:pathLst>
              <a:path w="911656" h="292607">
                <a:moveTo>
                  <a:pt x="0" y="292607"/>
                </a:moveTo>
                <a:lnTo>
                  <a:pt x="911656" y="292607"/>
                </a:lnTo>
                <a:lnTo>
                  <a:pt x="911656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5034026" y="7171054"/>
            <a:ext cx="786688" cy="161544"/>
          </a:xfrm>
          <a:custGeom>
            <a:avLst/>
            <a:gdLst/>
            <a:ahLst/>
            <a:cxnLst/>
            <a:rect l="l" t="t" r="r" b="b"/>
            <a:pathLst>
              <a:path w="786688" h="161544">
                <a:moveTo>
                  <a:pt x="0" y="161543"/>
                </a:moveTo>
                <a:lnTo>
                  <a:pt x="786688" y="161543"/>
                </a:lnTo>
                <a:lnTo>
                  <a:pt x="786688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 txBox="1"/>
          <p:nvPr/>
        </p:nvSpPr>
        <p:spPr>
          <a:xfrm>
            <a:off x="5024373" y="7159370"/>
            <a:ext cx="29337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45" b="1">
                <a:latin typeface="Times New Roman"/>
                <a:cs typeface="Times New Roman"/>
              </a:rPr>
              <a:t>ة</a:t>
            </a:r>
            <a:r>
              <a:rPr dirty="0" smtClean="0" sz="1100" spc="-160" b="1">
                <a:latin typeface="Times New Roman"/>
                <a:cs typeface="Times New Roman"/>
              </a:rPr>
              <a:t>قا</a:t>
            </a:r>
            <a:r>
              <a:rPr dirty="0" smtClean="0" sz="1100" spc="-120" b="1">
                <a:latin typeface="Times New Roman"/>
                <a:cs typeface="Times New Roman"/>
              </a:rPr>
              <a:t>طل</a:t>
            </a:r>
            <a:r>
              <a:rPr dirty="0" smtClean="0" sz="1100" spc="-120" b="1">
                <a:latin typeface="Times New Roman"/>
                <a:cs typeface="Times New Roman"/>
              </a:rPr>
              <a:t>ا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3424173" y="7171054"/>
            <a:ext cx="1536827" cy="292607"/>
          </a:xfrm>
          <a:custGeom>
            <a:avLst/>
            <a:gdLst/>
            <a:ahLst/>
            <a:cxnLst/>
            <a:rect l="l" t="t" r="r" b="b"/>
            <a:pathLst>
              <a:path w="1536827" h="292607">
                <a:moveTo>
                  <a:pt x="0" y="292607"/>
                </a:moveTo>
                <a:lnTo>
                  <a:pt x="1536827" y="292607"/>
                </a:lnTo>
                <a:lnTo>
                  <a:pt x="1536827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3488182" y="7171054"/>
            <a:ext cx="1408811" cy="164591"/>
          </a:xfrm>
          <a:custGeom>
            <a:avLst/>
            <a:gdLst/>
            <a:ahLst/>
            <a:cxnLst/>
            <a:rect l="l" t="t" r="r" b="b"/>
            <a:pathLst>
              <a:path w="1408811" h="164592">
                <a:moveTo>
                  <a:pt x="0" y="164591"/>
                </a:moveTo>
                <a:lnTo>
                  <a:pt x="1408811" y="164591"/>
                </a:lnTo>
                <a:lnTo>
                  <a:pt x="1408811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 txBox="1"/>
          <p:nvPr/>
        </p:nvSpPr>
        <p:spPr>
          <a:xfrm>
            <a:off x="3475482" y="7162418"/>
            <a:ext cx="39370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-10">
                <a:latin typeface="Cambria"/>
                <a:cs typeface="Cambria"/>
              </a:rPr>
              <a:t>m</a:t>
            </a:r>
            <a:r>
              <a:rPr dirty="0" smtClean="0" sz="1100" spc="5">
                <a:latin typeface="Cambria"/>
                <a:cs typeface="Cambria"/>
              </a:rPr>
              <a:t>/</a:t>
            </a:r>
            <a:r>
              <a:rPr dirty="0" smtClean="0" sz="1100" spc="0">
                <a:latin typeface="Cambria"/>
                <a:cs typeface="Cambria"/>
              </a:rPr>
              <a:t>s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2481960" y="7171054"/>
            <a:ext cx="929944" cy="292607"/>
          </a:xfrm>
          <a:custGeom>
            <a:avLst/>
            <a:gdLst/>
            <a:ahLst/>
            <a:cxnLst/>
            <a:rect l="l" t="t" r="r" b="b"/>
            <a:pathLst>
              <a:path w="929944" h="292607">
                <a:moveTo>
                  <a:pt x="0" y="292607"/>
                </a:moveTo>
                <a:lnTo>
                  <a:pt x="929944" y="292607"/>
                </a:lnTo>
                <a:lnTo>
                  <a:pt x="929944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2542920" y="7171054"/>
            <a:ext cx="808024" cy="164591"/>
          </a:xfrm>
          <a:custGeom>
            <a:avLst/>
            <a:gdLst/>
            <a:ahLst/>
            <a:cxnLst/>
            <a:rect l="l" t="t" r="r" b="b"/>
            <a:pathLst>
              <a:path w="808024" h="164592">
                <a:moveTo>
                  <a:pt x="0" y="164591"/>
                </a:moveTo>
                <a:lnTo>
                  <a:pt x="808024" y="164591"/>
                </a:lnTo>
                <a:lnTo>
                  <a:pt x="808024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 txBox="1"/>
          <p:nvPr/>
        </p:nvSpPr>
        <p:spPr>
          <a:xfrm>
            <a:off x="2536317" y="7162418"/>
            <a:ext cx="17907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"/>
                <a:cs typeface="Cambria"/>
              </a:rPr>
              <a:t>Po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1149400" y="7171054"/>
            <a:ext cx="1320418" cy="292607"/>
          </a:xfrm>
          <a:custGeom>
            <a:avLst/>
            <a:gdLst/>
            <a:ahLst/>
            <a:cxnLst/>
            <a:rect l="l" t="t" r="r" b="b"/>
            <a:pathLst>
              <a:path w="1320418" h="292607">
                <a:moveTo>
                  <a:pt x="0" y="292607"/>
                </a:moveTo>
                <a:lnTo>
                  <a:pt x="1320418" y="292607"/>
                </a:lnTo>
                <a:lnTo>
                  <a:pt x="1320418" y="0"/>
                </a:lnTo>
                <a:lnTo>
                  <a:pt x="0" y="0"/>
                </a:lnTo>
                <a:lnTo>
                  <a:pt x="0" y="292607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1210665" y="7171054"/>
            <a:ext cx="1195120" cy="164591"/>
          </a:xfrm>
          <a:custGeom>
            <a:avLst/>
            <a:gdLst/>
            <a:ahLst/>
            <a:cxnLst/>
            <a:rect l="l" t="t" r="r" b="b"/>
            <a:pathLst>
              <a:path w="1195120" h="164592">
                <a:moveTo>
                  <a:pt x="0" y="164591"/>
                </a:moveTo>
                <a:lnTo>
                  <a:pt x="1195120" y="164591"/>
                </a:lnTo>
                <a:lnTo>
                  <a:pt x="1195120" y="0"/>
                </a:lnTo>
                <a:lnTo>
                  <a:pt x="0" y="0"/>
                </a:lnTo>
                <a:lnTo>
                  <a:pt x="0" y="164591"/>
                </a:lnTo>
                <a:close/>
              </a:path>
            </a:pathLst>
          </a:custGeom>
          <a:solidFill>
            <a:srgbClr val="E6ED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 txBox="1"/>
          <p:nvPr/>
        </p:nvSpPr>
        <p:spPr>
          <a:xfrm>
            <a:off x="1201013" y="7162418"/>
            <a:ext cx="41275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P</a:t>
            </a:r>
            <a:r>
              <a:rPr dirty="0" smtClean="0" sz="1100" spc="-15">
                <a:latin typeface="Cambria"/>
                <a:cs typeface="Cambria"/>
              </a:rPr>
              <a:t>o</a:t>
            </a:r>
            <a:r>
              <a:rPr dirty="0" smtClean="0" sz="1100" spc="5">
                <a:latin typeface="Cambria"/>
                <a:cs typeface="Cambria"/>
              </a:rPr>
              <a:t>w</a:t>
            </a:r>
            <a:r>
              <a:rPr dirty="0" smtClean="0" sz="1100" spc="-15">
                <a:latin typeface="Cambria"/>
                <a:cs typeface="Cambria"/>
              </a:rPr>
              <a:t>e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1137208" y="7164958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4973065" y="7478902"/>
            <a:ext cx="911656" cy="304800"/>
          </a:xfrm>
          <a:custGeom>
            <a:avLst/>
            <a:gdLst/>
            <a:ahLst/>
            <a:cxnLst/>
            <a:rect l="l" t="t" r="r" b="b"/>
            <a:pathLst>
              <a:path w="911656" h="304800">
                <a:moveTo>
                  <a:pt x="0" y="304799"/>
                </a:moveTo>
                <a:lnTo>
                  <a:pt x="911656" y="304799"/>
                </a:lnTo>
                <a:lnTo>
                  <a:pt x="911656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5034026" y="7478902"/>
            <a:ext cx="786688" cy="158495"/>
          </a:xfrm>
          <a:custGeom>
            <a:avLst/>
            <a:gdLst/>
            <a:ahLst/>
            <a:cxnLst/>
            <a:rect l="l" t="t" r="r" b="b"/>
            <a:pathLst>
              <a:path w="786688" h="158496">
                <a:moveTo>
                  <a:pt x="0" y="158495"/>
                </a:moveTo>
                <a:lnTo>
                  <a:pt x="786688" y="158495"/>
                </a:lnTo>
                <a:lnTo>
                  <a:pt x="786688" y="0"/>
                </a:lnTo>
                <a:lnTo>
                  <a:pt x="0" y="0"/>
                </a:lnTo>
                <a:lnTo>
                  <a:pt x="0" y="158495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 txBox="1"/>
          <p:nvPr/>
        </p:nvSpPr>
        <p:spPr>
          <a:xfrm>
            <a:off x="5024373" y="7467218"/>
            <a:ext cx="42100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95" b="1">
                <a:latin typeface="Times New Roman"/>
                <a:cs typeface="Times New Roman"/>
              </a:rPr>
              <a:t>ي</a:t>
            </a:r>
            <a:r>
              <a:rPr dirty="0" smtClean="0" sz="1100" spc="-26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ل</a:t>
            </a:r>
            <a:r>
              <a:rPr dirty="0" smtClean="0" sz="1100" spc="-240" b="1">
                <a:latin typeface="Times New Roman"/>
                <a:cs typeface="Times New Roman"/>
              </a:rPr>
              <a:t>ا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10" b="1">
                <a:latin typeface="Times New Roman"/>
                <a:cs typeface="Times New Roman"/>
              </a:rPr>
              <a:t>م</a:t>
            </a:r>
            <a:r>
              <a:rPr dirty="0" smtClean="0" sz="1100" spc="0" b="1">
                <a:latin typeface="Times New Roman"/>
                <a:cs typeface="Times New Roman"/>
              </a:rPr>
              <a:t>زع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3424173" y="7478902"/>
            <a:ext cx="1536827" cy="304800"/>
          </a:xfrm>
          <a:custGeom>
            <a:avLst/>
            <a:gdLst/>
            <a:ahLst/>
            <a:cxnLst/>
            <a:rect l="l" t="t" r="r" b="b"/>
            <a:pathLst>
              <a:path w="1536827" h="304800">
                <a:moveTo>
                  <a:pt x="0" y="304799"/>
                </a:moveTo>
                <a:lnTo>
                  <a:pt x="1536827" y="304799"/>
                </a:lnTo>
                <a:lnTo>
                  <a:pt x="1536827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3488182" y="7478902"/>
            <a:ext cx="1408811" cy="161544"/>
          </a:xfrm>
          <a:custGeom>
            <a:avLst/>
            <a:gdLst/>
            <a:ahLst/>
            <a:cxnLst/>
            <a:rect l="l" t="t" r="r" b="b"/>
            <a:pathLst>
              <a:path w="1408811" h="161544">
                <a:moveTo>
                  <a:pt x="0" y="161543"/>
                </a:moveTo>
                <a:lnTo>
                  <a:pt x="1408811" y="161543"/>
                </a:lnTo>
                <a:lnTo>
                  <a:pt x="1408811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 txBox="1"/>
          <p:nvPr/>
        </p:nvSpPr>
        <p:spPr>
          <a:xfrm>
            <a:off x="3475482" y="7470266"/>
            <a:ext cx="26416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N</a:t>
            </a:r>
            <a:r>
              <a:rPr dirty="0" smtClean="0" sz="1100" spc="-10">
                <a:latin typeface="Cambria"/>
                <a:cs typeface="Cambria"/>
              </a:rPr>
              <a:t>.</a:t>
            </a:r>
            <a:r>
              <a:rPr dirty="0" smtClean="0" sz="1100" spc="0">
                <a:latin typeface="Cambria"/>
                <a:cs typeface="Cambria"/>
              </a:rPr>
              <a:t>m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2481960" y="7478902"/>
            <a:ext cx="929944" cy="304800"/>
          </a:xfrm>
          <a:custGeom>
            <a:avLst/>
            <a:gdLst/>
            <a:ahLst/>
            <a:cxnLst/>
            <a:rect l="l" t="t" r="r" b="b"/>
            <a:pathLst>
              <a:path w="929944" h="304800">
                <a:moveTo>
                  <a:pt x="0" y="304799"/>
                </a:moveTo>
                <a:lnTo>
                  <a:pt x="929944" y="304799"/>
                </a:lnTo>
                <a:lnTo>
                  <a:pt x="929944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2542920" y="7478902"/>
            <a:ext cx="808024" cy="161544"/>
          </a:xfrm>
          <a:custGeom>
            <a:avLst/>
            <a:gdLst/>
            <a:ahLst/>
            <a:cxnLst/>
            <a:rect l="l" t="t" r="r" b="b"/>
            <a:pathLst>
              <a:path w="808024" h="161544">
                <a:moveTo>
                  <a:pt x="0" y="161543"/>
                </a:moveTo>
                <a:lnTo>
                  <a:pt x="808024" y="161543"/>
                </a:lnTo>
                <a:lnTo>
                  <a:pt x="808024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 txBox="1"/>
          <p:nvPr/>
        </p:nvSpPr>
        <p:spPr>
          <a:xfrm>
            <a:off x="2536317" y="7470266"/>
            <a:ext cx="10858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"/>
                <a:cs typeface="Cambria"/>
              </a:rPr>
              <a:t>T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1149400" y="7478902"/>
            <a:ext cx="1320418" cy="304800"/>
          </a:xfrm>
          <a:custGeom>
            <a:avLst/>
            <a:gdLst/>
            <a:ahLst/>
            <a:cxnLst/>
            <a:rect l="l" t="t" r="r" b="b"/>
            <a:pathLst>
              <a:path w="1320418" h="304800">
                <a:moveTo>
                  <a:pt x="0" y="304799"/>
                </a:moveTo>
                <a:lnTo>
                  <a:pt x="1320418" y="304799"/>
                </a:lnTo>
                <a:lnTo>
                  <a:pt x="1320418" y="0"/>
                </a:lnTo>
                <a:lnTo>
                  <a:pt x="0" y="0"/>
                </a:lnTo>
                <a:lnTo>
                  <a:pt x="0" y="304799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1210665" y="7478902"/>
            <a:ext cx="1195120" cy="161544"/>
          </a:xfrm>
          <a:custGeom>
            <a:avLst/>
            <a:gdLst/>
            <a:ahLst/>
            <a:cxnLst/>
            <a:rect l="l" t="t" r="r" b="b"/>
            <a:pathLst>
              <a:path w="1195120" h="161544">
                <a:moveTo>
                  <a:pt x="0" y="161543"/>
                </a:moveTo>
                <a:lnTo>
                  <a:pt x="1195120" y="161543"/>
                </a:lnTo>
                <a:lnTo>
                  <a:pt x="1195120" y="0"/>
                </a:lnTo>
                <a:lnTo>
                  <a:pt x="0" y="0"/>
                </a:lnTo>
                <a:lnTo>
                  <a:pt x="0" y="161543"/>
                </a:lnTo>
                <a:close/>
              </a:path>
            </a:pathLst>
          </a:custGeom>
          <a:solidFill>
            <a:srgbClr val="CDDDA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 txBox="1"/>
          <p:nvPr/>
        </p:nvSpPr>
        <p:spPr>
          <a:xfrm>
            <a:off x="1201013" y="7470266"/>
            <a:ext cx="45974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10">
                <a:latin typeface="Cambria"/>
                <a:cs typeface="Cambria"/>
              </a:rPr>
              <a:t>T</a:t>
            </a:r>
            <a:r>
              <a:rPr dirty="0" smtClean="0" sz="1100" spc="-10">
                <a:latin typeface="Cambria"/>
                <a:cs typeface="Cambria"/>
              </a:rPr>
              <a:t>o</a:t>
            </a:r>
            <a:r>
              <a:rPr dirty="0" smtClean="0" sz="1100" spc="0">
                <a:latin typeface="Cambria"/>
                <a:cs typeface="Cambria"/>
              </a:rPr>
              <a:t>r</a:t>
            </a:r>
            <a:r>
              <a:rPr dirty="0" smtClean="0" sz="1100" spc="-5">
                <a:latin typeface="Cambria"/>
                <a:cs typeface="Cambria"/>
              </a:rPr>
              <a:t>q</a:t>
            </a:r>
            <a:r>
              <a:rPr dirty="0" smtClean="0" sz="1100" spc="-15">
                <a:latin typeface="Cambria"/>
                <a:cs typeface="Cambria"/>
              </a:rPr>
              <a:t>u</a:t>
            </a:r>
            <a:r>
              <a:rPr dirty="0" smtClean="0" sz="1100" spc="0">
                <a:latin typeface="Cambria"/>
                <a:cs typeface="Cambria"/>
              </a:rPr>
              <a:t>e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1137208" y="7469758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1137208" y="7789798"/>
            <a:ext cx="4759782" cy="0"/>
          </a:xfrm>
          <a:custGeom>
            <a:avLst/>
            <a:gdLst/>
            <a:ahLst/>
            <a:cxnLst/>
            <a:rect l="l" t="t" r="r" b="b"/>
            <a:pathLst>
              <a:path w="4759782" h="0">
                <a:moveTo>
                  <a:pt x="0" y="0"/>
                </a:moveTo>
                <a:lnTo>
                  <a:pt x="4759782" y="0"/>
                </a:lnTo>
              </a:path>
            </a:pathLst>
          </a:custGeom>
          <a:ln w="13462">
            <a:solidFill>
              <a:srgbClr val="B3CC82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1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9013" y="1032509"/>
            <a:ext cx="2210435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600" spc="-15" i="1">
                <a:latin typeface="Cambria"/>
                <a:cs typeface="Cambria"/>
              </a:rPr>
              <a:t>Fl</a:t>
            </a:r>
            <a:r>
              <a:rPr dirty="0" smtClean="0" sz="2600" spc="-10" i="1">
                <a:latin typeface="Cambria"/>
                <a:cs typeface="Cambria"/>
              </a:rPr>
              <a:t>u</a:t>
            </a:r>
            <a:r>
              <a:rPr dirty="0" smtClean="0" sz="2600" spc="-15" i="1">
                <a:latin typeface="Cambria"/>
                <a:cs typeface="Cambria"/>
              </a:rPr>
              <a:t>id</a:t>
            </a:r>
            <a:r>
              <a:rPr dirty="0" smtClean="0" sz="2600" spc="5" i="1">
                <a:latin typeface="Cambria"/>
                <a:cs typeface="Cambria"/>
              </a:rPr>
              <a:t> </a:t>
            </a:r>
            <a:r>
              <a:rPr dirty="0" smtClean="0" sz="2600" spc="-15" i="1">
                <a:latin typeface="Cambria"/>
                <a:cs typeface="Cambria"/>
              </a:rPr>
              <a:t>pr</a:t>
            </a:r>
            <a:r>
              <a:rPr dirty="0" smtClean="0" sz="2600" spc="-10" i="1">
                <a:latin typeface="Cambria"/>
                <a:cs typeface="Cambria"/>
              </a:rPr>
              <a:t>o</a:t>
            </a:r>
            <a:r>
              <a:rPr dirty="0" smtClean="0" sz="2600" spc="-15" i="1">
                <a:latin typeface="Cambria"/>
                <a:cs typeface="Cambria"/>
              </a:rPr>
              <a:t>per</a:t>
            </a:r>
            <a:r>
              <a:rPr dirty="0" smtClean="0" sz="2600" spc="-25" i="1">
                <a:latin typeface="Cambria"/>
                <a:cs typeface="Cambria"/>
              </a:rPr>
              <a:t>t</a:t>
            </a:r>
            <a:r>
              <a:rPr dirty="0" smtClean="0" sz="2600" spc="5" i="1">
                <a:latin typeface="Cambria"/>
                <a:cs typeface="Cambria"/>
              </a:rPr>
              <a:t>i</a:t>
            </a:r>
            <a:r>
              <a:rPr dirty="0" smtClean="0" sz="2600" spc="-25" i="1">
                <a:latin typeface="Cambria"/>
                <a:cs typeface="Cambria"/>
              </a:rPr>
              <a:t>e</a:t>
            </a:r>
            <a:r>
              <a:rPr dirty="0" smtClean="0" sz="2600" spc="-10" i="1">
                <a:latin typeface="Cambria"/>
                <a:cs typeface="Cambria"/>
              </a:rPr>
              <a:t>s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6867" y="917701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856867" y="1661794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1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1365" cy="2495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192142"/>
            <a:ext cx="4572635" cy="34296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1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1365" cy="2571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584191"/>
            <a:ext cx="4572635" cy="34292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1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terms:created xsi:type="dcterms:W3CDTF">2018-11-13T14:21:07Z</dcterms:created>
  <dcterms:modified xsi:type="dcterms:W3CDTF">2018-11-13T14:21:07Z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